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5" r:id="rId4"/>
    <p:sldId id="266" r:id="rId5"/>
    <p:sldId id="267" r:id="rId6"/>
    <p:sldId id="264" r:id="rId7"/>
    <p:sldId id="262" r:id="rId8"/>
    <p:sldId id="263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0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36217-DCCA-4855-95CF-4263F6D91C17}" type="doc">
      <dgm:prSet loTypeId="urn:microsoft.com/office/officeart/2008/layout/LinedList" loCatId="list" qsTypeId="urn:microsoft.com/office/officeart/2005/8/quickstyle/simple3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E8BBA031-7301-4717-8DE3-6238FAF91984}">
      <dgm:prSet/>
      <dgm:spPr/>
      <dgm:t>
        <a:bodyPr/>
        <a:lstStyle/>
        <a:p>
          <a:r>
            <a:rPr lang="en-GB" dirty="0"/>
            <a:t>For me, the most important thing is…</a:t>
          </a:r>
          <a:br>
            <a:rPr lang="en-GB" dirty="0"/>
          </a:br>
          <a:endParaRPr lang="en-US" dirty="0"/>
        </a:p>
      </dgm:t>
    </dgm:pt>
    <dgm:pt modelId="{66E46202-5D85-4241-8B46-6826A8BA3910}" type="parTrans" cxnId="{55538BD4-560B-4F75-A89D-5D0364E7CFCF}">
      <dgm:prSet/>
      <dgm:spPr/>
      <dgm:t>
        <a:bodyPr/>
        <a:lstStyle/>
        <a:p>
          <a:endParaRPr lang="en-US"/>
        </a:p>
      </dgm:t>
    </dgm:pt>
    <dgm:pt modelId="{8019D53E-4269-4ACB-85D9-BCEFAB5B57C3}" type="sibTrans" cxnId="{55538BD4-560B-4F75-A89D-5D0364E7CFCF}">
      <dgm:prSet/>
      <dgm:spPr/>
      <dgm:t>
        <a:bodyPr/>
        <a:lstStyle/>
        <a:p>
          <a:endParaRPr lang="en-US"/>
        </a:p>
      </dgm:t>
    </dgm:pt>
    <dgm:pt modelId="{352508F3-7230-422F-9DF8-2A77543FBB03}">
      <dgm:prSet/>
      <dgm:spPr/>
      <dgm:t>
        <a:bodyPr/>
        <a:lstStyle/>
        <a:p>
          <a:r>
            <a:rPr lang="en-GB" dirty="0"/>
            <a:t>I’d have to say…</a:t>
          </a:r>
          <a:br>
            <a:rPr lang="en-GB" dirty="0"/>
          </a:br>
          <a:endParaRPr lang="en-US" dirty="0"/>
        </a:p>
      </dgm:t>
    </dgm:pt>
    <dgm:pt modelId="{0DD625C8-06F8-42AB-B9AE-40728D0636BE}" type="parTrans" cxnId="{611B1E9B-D4C2-4BAF-8CD6-2A74F918D1AF}">
      <dgm:prSet/>
      <dgm:spPr/>
      <dgm:t>
        <a:bodyPr/>
        <a:lstStyle/>
        <a:p>
          <a:endParaRPr lang="en-US"/>
        </a:p>
      </dgm:t>
    </dgm:pt>
    <dgm:pt modelId="{20A1F090-8B08-4BD9-B255-7FE522CE6703}" type="sibTrans" cxnId="{611B1E9B-D4C2-4BAF-8CD6-2A74F918D1AF}">
      <dgm:prSet/>
      <dgm:spPr/>
      <dgm:t>
        <a:bodyPr/>
        <a:lstStyle/>
        <a:p>
          <a:endParaRPr lang="en-US"/>
        </a:p>
      </dgm:t>
    </dgm:pt>
    <dgm:pt modelId="{E3BDB0BA-1E4F-433C-979D-CB9556476759}">
      <dgm:prSet/>
      <dgm:spPr/>
      <dgm:t>
        <a:bodyPr/>
        <a:lstStyle/>
        <a:p>
          <a:r>
            <a:rPr lang="en-GB" dirty="0"/>
            <a:t>In my opinion….</a:t>
          </a:r>
          <a:br>
            <a:rPr lang="en-GB" dirty="0"/>
          </a:br>
          <a:endParaRPr lang="en-US" dirty="0"/>
        </a:p>
      </dgm:t>
    </dgm:pt>
    <dgm:pt modelId="{2C880CD6-E727-4650-AB80-2FF7E7E44784}" type="parTrans" cxnId="{BF6A3C60-0A39-462D-A3AD-6DDC252246C4}">
      <dgm:prSet/>
      <dgm:spPr/>
      <dgm:t>
        <a:bodyPr/>
        <a:lstStyle/>
        <a:p>
          <a:endParaRPr lang="en-US"/>
        </a:p>
      </dgm:t>
    </dgm:pt>
    <dgm:pt modelId="{360CFC6C-3B90-4F72-9554-1D572F4D13CD}" type="sibTrans" cxnId="{BF6A3C60-0A39-462D-A3AD-6DDC252246C4}">
      <dgm:prSet/>
      <dgm:spPr/>
      <dgm:t>
        <a:bodyPr/>
        <a:lstStyle/>
        <a:p>
          <a:endParaRPr lang="en-US"/>
        </a:p>
      </dgm:t>
    </dgm:pt>
    <dgm:pt modelId="{C8CA6306-78FC-44A2-8C55-D1BE6C35EDB4}">
      <dgm:prSet/>
      <dgm:spPr/>
      <dgm:t>
        <a:bodyPr/>
        <a:lstStyle/>
        <a:p>
          <a:r>
            <a:rPr lang="en-GB" dirty="0"/>
            <a:t>One thing I’d like to say…</a:t>
          </a:r>
          <a:endParaRPr lang="en-US" dirty="0"/>
        </a:p>
      </dgm:t>
    </dgm:pt>
    <dgm:pt modelId="{3F4E5DA5-2FBF-4D6C-A43F-8CD2D6FD1C42}" type="parTrans" cxnId="{B6BDEACD-3BA5-44B0-9E0E-F14882997ABF}">
      <dgm:prSet/>
      <dgm:spPr/>
      <dgm:t>
        <a:bodyPr/>
        <a:lstStyle/>
        <a:p>
          <a:endParaRPr lang="en-US"/>
        </a:p>
      </dgm:t>
    </dgm:pt>
    <dgm:pt modelId="{CA6293C0-F7E9-4741-965C-99F5DF450875}" type="sibTrans" cxnId="{B6BDEACD-3BA5-44B0-9E0E-F14882997ABF}">
      <dgm:prSet/>
      <dgm:spPr/>
      <dgm:t>
        <a:bodyPr/>
        <a:lstStyle/>
        <a:p>
          <a:endParaRPr lang="en-US"/>
        </a:p>
      </dgm:t>
    </dgm:pt>
    <dgm:pt modelId="{D6C1A9A0-1986-4FD5-BA61-0DC0720BB15E}" type="pres">
      <dgm:prSet presAssocID="{00D36217-DCCA-4855-95CF-4263F6D91C17}" presName="vert0" presStyleCnt="0">
        <dgm:presLayoutVars>
          <dgm:dir/>
          <dgm:animOne val="branch"/>
          <dgm:animLvl val="lvl"/>
        </dgm:presLayoutVars>
      </dgm:prSet>
      <dgm:spPr/>
    </dgm:pt>
    <dgm:pt modelId="{D326E76B-6582-4369-81E5-E21AEBA7785A}" type="pres">
      <dgm:prSet presAssocID="{E8BBA031-7301-4717-8DE3-6238FAF91984}" presName="thickLine" presStyleLbl="alignNode1" presStyleIdx="0" presStyleCnt="4"/>
      <dgm:spPr/>
    </dgm:pt>
    <dgm:pt modelId="{48866BB4-C275-4C39-8EE2-EBCC8F3F3F7B}" type="pres">
      <dgm:prSet presAssocID="{E8BBA031-7301-4717-8DE3-6238FAF91984}" presName="horz1" presStyleCnt="0"/>
      <dgm:spPr/>
    </dgm:pt>
    <dgm:pt modelId="{CD10C4BE-12F4-4441-AA4C-59A94D6B19D5}" type="pres">
      <dgm:prSet presAssocID="{E8BBA031-7301-4717-8DE3-6238FAF91984}" presName="tx1" presStyleLbl="revTx" presStyleIdx="0" presStyleCnt="4"/>
      <dgm:spPr/>
    </dgm:pt>
    <dgm:pt modelId="{0B029EEA-F04A-4E76-AC18-01D4DF9209CA}" type="pres">
      <dgm:prSet presAssocID="{E8BBA031-7301-4717-8DE3-6238FAF91984}" presName="vert1" presStyleCnt="0"/>
      <dgm:spPr/>
    </dgm:pt>
    <dgm:pt modelId="{1CC5852C-B5A4-46D3-9389-C8DF0543728C}" type="pres">
      <dgm:prSet presAssocID="{352508F3-7230-422F-9DF8-2A77543FBB03}" presName="thickLine" presStyleLbl="alignNode1" presStyleIdx="1" presStyleCnt="4"/>
      <dgm:spPr/>
    </dgm:pt>
    <dgm:pt modelId="{DC783423-919D-4FCB-BABC-3D0CCC17574A}" type="pres">
      <dgm:prSet presAssocID="{352508F3-7230-422F-9DF8-2A77543FBB03}" presName="horz1" presStyleCnt="0"/>
      <dgm:spPr/>
    </dgm:pt>
    <dgm:pt modelId="{EF771D98-7BF2-47A2-885E-E04AE4DE5B60}" type="pres">
      <dgm:prSet presAssocID="{352508F3-7230-422F-9DF8-2A77543FBB03}" presName="tx1" presStyleLbl="revTx" presStyleIdx="1" presStyleCnt="4"/>
      <dgm:spPr/>
    </dgm:pt>
    <dgm:pt modelId="{60AF193B-685A-48A1-AC7A-E4F56E4490B6}" type="pres">
      <dgm:prSet presAssocID="{352508F3-7230-422F-9DF8-2A77543FBB03}" presName="vert1" presStyleCnt="0"/>
      <dgm:spPr/>
    </dgm:pt>
    <dgm:pt modelId="{58AB2F5E-73B9-40E4-8800-87A06053F9D8}" type="pres">
      <dgm:prSet presAssocID="{E3BDB0BA-1E4F-433C-979D-CB9556476759}" presName="thickLine" presStyleLbl="alignNode1" presStyleIdx="2" presStyleCnt="4"/>
      <dgm:spPr/>
    </dgm:pt>
    <dgm:pt modelId="{07E336BB-2F2F-4321-A915-EF67C37423DE}" type="pres">
      <dgm:prSet presAssocID="{E3BDB0BA-1E4F-433C-979D-CB9556476759}" presName="horz1" presStyleCnt="0"/>
      <dgm:spPr/>
    </dgm:pt>
    <dgm:pt modelId="{9A7E3696-BFB2-44BD-BFD1-1E87AF7028E3}" type="pres">
      <dgm:prSet presAssocID="{E3BDB0BA-1E4F-433C-979D-CB9556476759}" presName="tx1" presStyleLbl="revTx" presStyleIdx="2" presStyleCnt="4"/>
      <dgm:spPr/>
    </dgm:pt>
    <dgm:pt modelId="{12860982-6205-4D6A-A58B-CCBF0509349E}" type="pres">
      <dgm:prSet presAssocID="{E3BDB0BA-1E4F-433C-979D-CB9556476759}" presName="vert1" presStyleCnt="0"/>
      <dgm:spPr/>
    </dgm:pt>
    <dgm:pt modelId="{20DF3804-DBCA-41A1-85F6-B23B6DF76ABE}" type="pres">
      <dgm:prSet presAssocID="{C8CA6306-78FC-44A2-8C55-D1BE6C35EDB4}" presName="thickLine" presStyleLbl="alignNode1" presStyleIdx="3" presStyleCnt="4"/>
      <dgm:spPr/>
    </dgm:pt>
    <dgm:pt modelId="{4E3F232F-302D-43AD-8D45-EC5566305FCD}" type="pres">
      <dgm:prSet presAssocID="{C8CA6306-78FC-44A2-8C55-D1BE6C35EDB4}" presName="horz1" presStyleCnt="0"/>
      <dgm:spPr/>
    </dgm:pt>
    <dgm:pt modelId="{4F925D00-320F-476B-828D-797F83B95B74}" type="pres">
      <dgm:prSet presAssocID="{C8CA6306-78FC-44A2-8C55-D1BE6C35EDB4}" presName="tx1" presStyleLbl="revTx" presStyleIdx="3" presStyleCnt="4"/>
      <dgm:spPr/>
    </dgm:pt>
    <dgm:pt modelId="{A67B2A8F-0B3A-4247-82E7-6DC456D6E687}" type="pres">
      <dgm:prSet presAssocID="{C8CA6306-78FC-44A2-8C55-D1BE6C35EDB4}" presName="vert1" presStyleCnt="0"/>
      <dgm:spPr/>
    </dgm:pt>
  </dgm:ptLst>
  <dgm:cxnLst>
    <dgm:cxn modelId="{0A13BD0D-705B-4C63-87A9-8BCA6371038D}" type="presOf" srcId="{C8CA6306-78FC-44A2-8C55-D1BE6C35EDB4}" destId="{4F925D00-320F-476B-828D-797F83B95B74}" srcOrd="0" destOrd="0" presId="urn:microsoft.com/office/officeart/2008/layout/LinedList"/>
    <dgm:cxn modelId="{2DA28C2E-6941-493C-8226-0BCA32B6A7B8}" type="presOf" srcId="{E8BBA031-7301-4717-8DE3-6238FAF91984}" destId="{CD10C4BE-12F4-4441-AA4C-59A94D6B19D5}" srcOrd="0" destOrd="0" presId="urn:microsoft.com/office/officeart/2008/layout/LinedList"/>
    <dgm:cxn modelId="{76907F3F-9136-4EDA-9EA3-2CE184F82EB2}" type="presOf" srcId="{352508F3-7230-422F-9DF8-2A77543FBB03}" destId="{EF771D98-7BF2-47A2-885E-E04AE4DE5B60}" srcOrd="0" destOrd="0" presId="urn:microsoft.com/office/officeart/2008/layout/LinedList"/>
    <dgm:cxn modelId="{BF6A3C60-0A39-462D-A3AD-6DDC252246C4}" srcId="{00D36217-DCCA-4855-95CF-4263F6D91C17}" destId="{E3BDB0BA-1E4F-433C-979D-CB9556476759}" srcOrd="2" destOrd="0" parTransId="{2C880CD6-E727-4650-AB80-2FF7E7E44784}" sibTransId="{360CFC6C-3B90-4F72-9554-1D572F4D13CD}"/>
    <dgm:cxn modelId="{611B1E9B-D4C2-4BAF-8CD6-2A74F918D1AF}" srcId="{00D36217-DCCA-4855-95CF-4263F6D91C17}" destId="{352508F3-7230-422F-9DF8-2A77543FBB03}" srcOrd="1" destOrd="0" parTransId="{0DD625C8-06F8-42AB-B9AE-40728D0636BE}" sibTransId="{20A1F090-8B08-4BD9-B255-7FE522CE6703}"/>
    <dgm:cxn modelId="{0DD44CAD-5261-476B-946A-592BDDD98A13}" type="presOf" srcId="{E3BDB0BA-1E4F-433C-979D-CB9556476759}" destId="{9A7E3696-BFB2-44BD-BFD1-1E87AF7028E3}" srcOrd="0" destOrd="0" presId="urn:microsoft.com/office/officeart/2008/layout/LinedList"/>
    <dgm:cxn modelId="{B6BDEACD-3BA5-44B0-9E0E-F14882997ABF}" srcId="{00D36217-DCCA-4855-95CF-4263F6D91C17}" destId="{C8CA6306-78FC-44A2-8C55-D1BE6C35EDB4}" srcOrd="3" destOrd="0" parTransId="{3F4E5DA5-2FBF-4D6C-A43F-8CD2D6FD1C42}" sibTransId="{CA6293C0-F7E9-4741-965C-99F5DF450875}"/>
    <dgm:cxn modelId="{55538BD4-560B-4F75-A89D-5D0364E7CFCF}" srcId="{00D36217-DCCA-4855-95CF-4263F6D91C17}" destId="{E8BBA031-7301-4717-8DE3-6238FAF91984}" srcOrd="0" destOrd="0" parTransId="{66E46202-5D85-4241-8B46-6826A8BA3910}" sibTransId="{8019D53E-4269-4ACB-85D9-BCEFAB5B57C3}"/>
    <dgm:cxn modelId="{88D610DC-BEA2-4981-893D-1B4C6547AB60}" type="presOf" srcId="{00D36217-DCCA-4855-95CF-4263F6D91C17}" destId="{D6C1A9A0-1986-4FD5-BA61-0DC0720BB15E}" srcOrd="0" destOrd="0" presId="urn:microsoft.com/office/officeart/2008/layout/LinedList"/>
    <dgm:cxn modelId="{9962E0D4-26A0-49E6-BCE8-084408BF83DF}" type="presParOf" srcId="{D6C1A9A0-1986-4FD5-BA61-0DC0720BB15E}" destId="{D326E76B-6582-4369-81E5-E21AEBA7785A}" srcOrd="0" destOrd="0" presId="urn:microsoft.com/office/officeart/2008/layout/LinedList"/>
    <dgm:cxn modelId="{24E60A9D-0C2E-423D-87D5-BF71318CFC6F}" type="presParOf" srcId="{D6C1A9A0-1986-4FD5-BA61-0DC0720BB15E}" destId="{48866BB4-C275-4C39-8EE2-EBCC8F3F3F7B}" srcOrd="1" destOrd="0" presId="urn:microsoft.com/office/officeart/2008/layout/LinedList"/>
    <dgm:cxn modelId="{4E03C165-46B1-49A0-BBF8-4119416C550B}" type="presParOf" srcId="{48866BB4-C275-4C39-8EE2-EBCC8F3F3F7B}" destId="{CD10C4BE-12F4-4441-AA4C-59A94D6B19D5}" srcOrd="0" destOrd="0" presId="urn:microsoft.com/office/officeart/2008/layout/LinedList"/>
    <dgm:cxn modelId="{A394ADBB-C510-4690-87F1-BF15ED522ED9}" type="presParOf" srcId="{48866BB4-C275-4C39-8EE2-EBCC8F3F3F7B}" destId="{0B029EEA-F04A-4E76-AC18-01D4DF9209CA}" srcOrd="1" destOrd="0" presId="urn:microsoft.com/office/officeart/2008/layout/LinedList"/>
    <dgm:cxn modelId="{07D2D7C1-78A5-427A-8D34-99E80C80C26D}" type="presParOf" srcId="{D6C1A9A0-1986-4FD5-BA61-0DC0720BB15E}" destId="{1CC5852C-B5A4-46D3-9389-C8DF0543728C}" srcOrd="2" destOrd="0" presId="urn:microsoft.com/office/officeart/2008/layout/LinedList"/>
    <dgm:cxn modelId="{CACCF26A-3915-4D21-ABCD-57F0AFAB4E62}" type="presParOf" srcId="{D6C1A9A0-1986-4FD5-BA61-0DC0720BB15E}" destId="{DC783423-919D-4FCB-BABC-3D0CCC17574A}" srcOrd="3" destOrd="0" presId="urn:microsoft.com/office/officeart/2008/layout/LinedList"/>
    <dgm:cxn modelId="{0DF3E593-0476-4E59-A476-57F38FEE28C5}" type="presParOf" srcId="{DC783423-919D-4FCB-BABC-3D0CCC17574A}" destId="{EF771D98-7BF2-47A2-885E-E04AE4DE5B60}" srcOrd="0" destOrd="0" presId="urn:microsoft.com/office/officeart/2008/layout/LinedList"/>
    <dgm:cxn modelId="{D49F4F5A-161E-48F8-848A-E89D46D74D58}" type="presParOf" srcId="{DC783423-919D-4FCB-BABC-3D0CCC17574A}" destId="{60AF193B-685A-48A1-AC7A-E4F56E4490B6}" srcOrd="1" destOrd="0" presId="urn:microsoft.com/office/officeart/2008/layout/LinedList"/>
    <dgm:cxn modelId="{17D5E80F-7F09-46BC-BC6D-51C705E944D9}" type="presParOf" srcId="{D6C1A9A0-1986-4FD5-BA61-0DC0720BB15E}" destId="{58AB2F5E-73B9-40E4-8800-87A06053F9D8}" srcOrd="4" destOrd="0" presId="urn:microsoft.com/office/officeart/2008/layout/LinedList"/>
    <dgm:cxn modelId="{678D31CE-6258-4279-8DC9-EF3FAAC1CC0A}" type="presParOf" srcId="{D6C1A9A0-1986-4FD5-BA61-0DC0720BB15E}" destId="{07E336BB-2F2F-4321-A915-EF67C37423DE}" srcOrd="5" destOrd="0" presId="urn:microsoft.com/office/officeart/2008/layout/LinedList"/>
    <dgm:cxn modelId="{1B901FA0-991E-449D-A87D-32C11C1C9ACD}" type="presParOf" srcId="{07E336BB-2F2F-4321-A915-EF67C37423DE}" destId="{9A7E3696-BFB2-44BD-BFD1-1E87AF7028E3}" srcOrd="0" destOrd="0" presId="urn:microsoft.com/office/officeart/2008/layout/LinedList"/>
    <dgm:cxn modelId="{263E77B8-253A-46E5-BDC9-60943F80040C}" type="presParOf" srcId="{07E336BB-2F2F-4321-A915-EF67C37423DE}" destId="{12860982-6205-4D6A-A58B-CCBF0509349E}" srcOrd="1" destOrd="0" presId="urn:microsoft.com/office/officeart/2008/layout/LinedList"/>
    <dgm:cxn modelId="{F0098E40-A6FB-49B6-BB71-E82379BE09EF}" type="presParOf" srcId="{D6C1A9A0-1986-4FD5-BA61-0DC0720BB15E}" destId="{20DF3804-DBCA-41A1-85F6-B23B6DF76ABE}" srcOrd="6" destOrd="0" presId="urn:microsoft.com/office/officeart/2008/layout/LinedList"/>
    <dgm:cxn modelId="{A9CAFDA9-743B-4847-9694-231D3A1C6C84}" type="presParOf" srcId="{D6C1A9A0-1986-4FD5-BA61-0DC0720BB15E}" destId="{4E3F232F-302D-43AD-8D45-EC5566305FCD}" srcOrd="7" destOrd="0" presId="urn:microsoft.com/office/officeart/2008/layout/LinedList"/>
    <dgm:cxn modelId="{86557A4D-129D-407A-935A-C75C4A49BE7E}" type="presParOf" srcId="{4E3F232F-302D-43AD-8D45-EC5566305FCD}" destId="{4F925D00-320F-476B-828D-797F83B95B74}" srcOrd="0" destOrd="0" presId="urn:microsoft.com/office/officeart/2008/layout/LinedList"/>
    <dgm:cxn modelId="{855CF225-54F4-4814-9E44-7D96BB3CF7AF}" type="presParOf" srcId="{4E3F232F-302D-43AD-8D45-EC5566305FCD}" destId="{A67B2A8F-0B3A-4247-82E7-6DC456D6E6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73791-587E-43D1-A6DF-A1764E33F699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E0E69A7-5F92-469A-ABF4-7F92D19E81B0}">
      <dgm:prSet custT="1"/>
      <dgm:spPr/>
      <dgm:t>
        <a:bodyPr/>
        <a:lstStyle/>
        <a:p>
          <a:r>
            <a:rPr lang="en-GB" sz="2900" dirty="0"/>
            <a:t>I do have a query…</a:t>
          </a:r>
          <a:br>
            <a:rPr lang="en-GB" sz="2900" dirty="0"/>
          </a:br>
          <a:endParaRPr lang="en-US" sz="2900" dirty="0"/>
        </a:p>
      </dgm:t>
    </dgm:pt>
    <dgm:pt modelId="{EF62598D-461D-4028-9386-749BE8E6262F}" type="parTrans" cxnId="{9B6CA4F4-6016-4BAB-844B-92AF4DDD96B4}">
      <dgm:prSet/>
      <dgm:spPr/>
      <dgm:t>
        <a:bodyPr/>
        <a:lstStyle/>
        <a:p>
          <a:endParaRPr lang="en-US"/>
        </a:p>
      </dgm:t>
    </dgm:pt>
    <dgm:pt modelId="{C6A80CAD-7E07-44F0-80AD-65E1F621559C}" type="sibTrans" cxnId="{9B6CA4F4-6016-4BAB-844B-92AF4DDD96B4}">
      <dgm:prSet/>
      <dgm:spPr/>
      <dgm:t>
        <a:bodyPr/>
        <a:lstStyle/>
        <a:p>
          <a:endParaRPr lang="en-US"/>
        </a:p>
      </dgm:t>
    </dgm:pt>
    <dgm:pt modelId="{CE685C7D-4955-4681-B6B2-E3FC54531A22}">
      <dgm:prSet custT="1"/>
      <dgm:spPr/>
      <dgm:t>
        <a:bodyPr/>
        <a:lstStyle/>
        <a:p>
          <a:r>
            <a:rPr lang="en-GB" sz="2900" dirty="0"/>
            <a:t>Could I ask a question?</a:t>
          </a:r>
          <a:br>
            <a:rPr lang="en-GB" sz="2900" dirty="0"/>
          </a:br>
          <a:endParaRPr lang="en-US" sz="2900" dirty="0"/>
        </a:p>
      </dgm:t>
    </dgm:pt>
    <dgm:pt modelId="{D1991129-7016-4DAA-BA0C-774046B98285}" type="parTrans" cxnId="{185FB73A-F4C5-47E1-AED7-9FD2C1F15300}">
      <dgm:prSet/>
      <dgm:spPr/>
      <dgm:t>
        <a:bodyPr/>
        <a:lstStyle/>
        <a:p>
          <a:endParaRPr lang="en-US"/>
        </a:p>
      </dgm:t>
    </dgm:pt>
    <dgm:pt modelId="{1E8A2E56-C3A2-4AED-9FB9-7C84006E5665}" type="sibTrans" cxnId="{185FB73A-F4C5-47E1-AED7-9FD2C1F15300}">
      <dgm:prSet/>
      <dgm:spPr/>
      <dgm:t>
        <a:bodyPr/>
        <a:lstStyle/>
        <a:p>
          <a:endParaRPr lang="en-US"/>
        </a:p>
      </dgm:t>
    </dgm:pt>
    <dgm:pt modelId="{0BDCE32E-56EC-4E93-B2B5-8700B9D27155}">
      <dgm:prSet custT="1"/>
      <dgm:spPr/>
      <dgm:t>
        <a:bodyPr/>
        <a:lstStyle/>
        <a:p>
          <a:r>
            <a:rPr lang="en-GB" sz="2900" dirty="0"/>
            <a:t>There are a couple of things I’d like to ask…</a:t>
          </a:r>
          <a:br>
            <a:rPr lang="en-GB" sz="2900" dirty="0"/>
          </a:br>
          <a:endParaRPr lang="en-US" sz="2900" dirty="0"/>
        </a:p>
      </dgm:t>
    </dgm:pt>
    <dgm:pt modelId="{FA388612-342A-4A1B-83BA-6757107137C9}" type="parTrans" cxnId="{62C8B509-1D57-47B2-80E4-4D50F3EAAC42}">
      <dgm:prSet/>
      <dgm:spPr/>
      <dgm:t>
        <a:bodyPr/>
        <a:lstStyle/>
        <a:p>
          <a:endParaRPr lang="en-US"/>
        </a:p>
      </dgm:t>
    </dgm:pt>
    <dgm:pt modelId="{84048A6E-6134-46F7-AEEA-4CDDE18F19A6}" type="sibTrans" cxnId="{62C8B509-1D57-47B2-80E4-4D50F3EAAC42}">
      <dgm:prSet/>
      <dgm:spPr/>
      <dgm:t>
        <a:bodyPr/>
        <a:lstStyle/>
        <a:p>
          <a:endParaRPr lang="en-US"/>
        </a:p>
      </dgm:t>
    </dgm:pt>
    <dgm:pt modelId="{09E12CC5-7CBB-4595-82C1-CC8547463C14}">
      <dgm:prSet custT="1"/>
      <dgm:spPr/>
      <dgm:t>
        <a:bodyPr/>
        <a:lstStyle/>
        <a:p>
          <a:r>
            <a:rPr lang="en-GB" sz="2900" dirty="0"/>
            <a:t>Can I ask you about that?</a:t>
          </a:r>
          <a:endParaRPr lang="en-US" sz="2900" dirty="0"/>
        </a:p>
      </dgm:t>
    </dgm:pt>
    <dgm:pt modelId="{27B41776-D0ED-4066-B5D2-BE04D2636690}" type="parTrans" cxnId="{C28F2435-AC23-4846-B5BD-73D2E660E236}">
      <dgm:prSet/>
      <dgm:spPr/>
      <dgm:t>
        <a:bodyPr/>
        <a:lstStyle/>
        <a:p>
          <a:endParaRPr lang="en-US"/>
        </a:p>
      </dgm:t>
    </dgm:pt>
    <dgm:pt modelId="{04415DC8-83C0-450E-B234-09ACCA0CAFDA}" type="sibTrans" cxnId="{C28F2435-AC23-4846-B5BD-73D2E660E236}">
      <dgm:prSet/>
      <dgm:spPr/>
      <dgm:t>
        <a:bodyPr/>
        <a:lstStyle/>
        <a:p>
          <a:endParaRPr lang="en-US"/>
        </a:p>
      </dgm:t>
    </dgm:pt>
    <dgm:pt modelId="{151E48BA-9A4F-4A3C-974C-191A66B0C3B8}" type="pres">
      <dgm:prSet presAssocID="{B5873791-587E-43D1-A6DF-A1764E33F699}" presName="vert0" presStyleCnt="0">
        <dgm:presLayoutVars>
          <dgm:dir/>
          <dgm:animOne val="branch"/>
          <dgm:animLvl val="lvl"/>
        </dgm:presLayoutVars>
      </dgm:prSet>
      <dgm:spPr/>
    </dgm:pt>
    <dgm:pt modelId="{E34DEF9A-D574-4C15-823C-5C355A20002C}" type="pres">
      <dgm:prSet presAssocID="{BE0E69A7-5F92-469A-ABF4-7F92D19E81B0}" presName="thickLine" presStyleLbl="alignNode1" presStyleIdx="0" presStyleCnt="4"/>
      <dgm:spPr/>
    </dgm:pt>
    <dgm:pt modelId="{C52E2118-AAA8-4CB9-B55A-D8615AEC4444}" type="pres">
      <dgm:prSet presAssocID="{BE0E69A7-5F92-469A-ABF4-7F92D19E81B0}" presName="horz1" presStyleCnt="0"/>
      <dgm:spPr/>
    </dgm:pt>
    <dgm:pt modelId="{A6E74DC4-C4E8-4229-A6C4-9DE465486E37}" type="pres">
      <dgm:prSet presAssocID="{BE0E69A7-5F92-469A-ABF4-7F92D19E81B0}" presName="tx1" presStyleLbl="revTx" presStyleIdx="0" presStyleCnt="4"/>
      <dgm:spPr/>
    </dgm:pt>
    <dgm:pt modelId="{88624956-5910-4423-84F8-DBA3CF03EC01}" type="pres">
      <dgm:prSet presAssocID="{BE0E69A7-5F92-469A-ABF4-7F92D19E81B0}" presName="vert1" presStyleCnt="0"/>
      <dgm:spPr/>
    </dgm:pt>
    <dgm:pt modelId="{C81E9D63-E2BA-43D7-B9B1-2C4F050724C9}" type="pres">
      <dgm:prSet presAssocID="{CE685C7D-4955-4681-B6B2-E3FC54531A22}" presName="thickLine" presStyleLbl="alignNode1" presStyleIdx="1" presStyleCnt="4"/>
      <dgm:spPr/>
    </dgm:pt>
    <dgm:pt modelId="{5E593A6A-6740-4C04-8A95-8F36F3010F2A}" type="pres">
      <dgm:prSet presAssocID="{CE685C7D-4955-4681-B6B2-E3FC54531A22}" presName="horz1" presStyleCnt="0"/>
      <dgm:spPr/>
    </dgm:pt>
    <dgm:pt modelId="{35647029-CD8D-464A-83E5-5C5D7AB83C04}" type="pres">
      <dgm:prSet presAssocID="{CE685C7D-4955-4681-B6B2-E3FC54531A22}" presName="tx1" presStyleLbl="revTx" presStyleIdx="1" presStyleCnt="4"/>
      <dgm:spPr/>
    </dgm:pt>
    <dgm:pt modelId="{29562FC2-2109-4F04-A739-4CC652C66985}" type="pres">
      <dgm:prSet presAssocID="{CE685C7D-4955-4681-B6B2-E3FC54531A22}" presName="vert1" presStyleCnt="0"/>
      <dgm:spPr/>
    </dgm:pt>
    <dgm:pt modelId="{AC66FDDF-E55E-4229-A8D9-67748AF5F5E9}" type="pres">
      <dgm:prSet presAssocID="{0BDCE32E-56EC-4E93-B2B5-8700B9D27155}" presName="thickLine" presStyleLbl="alignNode1" presStyleIdx="2" presStyleCnt="4"/>
      <dgm:spPr/>
    </dgm:pt>
    <dgm:pt modelId="{6BB34653-EFBC-451D-8081-D83C89ECEB90}" type="pres">
      <dgm:prSet presAssocID="{0BDCE32E-56EC-4E93-B2B5-8700B9D27155}" presName="horz1" presStyleCnt="0"/>
      <dgm:spPr/>
    </dgm:pt>
    <dgm:pt modelId="{ACCB5601-FFA8-4FB0-BA97-BC8615136DB5}" type="pres">
      <dgm:prSet presAssocID="{0BDCE32E-56EC-4E93-B2B5-8700B9D27155}" presName="tx1" presStyleLbl="revTx" presStyleIdx="2" presStyleCnt="4"/>
      <dgm:spPr/>
    </dgm:pt>
    <dgm:pt modelId="{A325DF31-7747-4D94-BB63-8DF9502E7781}" type="pres">
      <dgm:prSet presAssocID="{0BDCE32E-56EC-4E93-B2B5-8700B9D27155}" presName="vert1" presStyleCnt="0"/>
      <dgm:spPr/>
    </dgm:pt>
    <dgm:pt modelId="{C4EAF6CD-CD95-4DC6-A449-93B526D349C7}" type="pres">
      <dgm:prSet presAssocID="{09E12CC5-7CBB-4595-82C1-CC8547463C14}" presName="thickLine" presStyleLbl="alignNode1" presStyleIdx="3" presStyleCnt="4"/>
      <dgm:spPr/>
    </dgm:pt>
    <dgm:pt modelId="{FBDBE608-92E0-438A-B603-28E3E772CBE5}" type="pres">
      <dgm:prSet presAssocID="{09E12CC5-7CBB-4595-82C1-CC8547463C14}" presName="horz1" presStyleCnt="0"/>
      <dgm:spPr/>
    </dgm:pt>
    <dgm:pt modelId="{A0014BA3-1888-418B-9A6D-00FDC982EABB}" type="pres">
      <dgm:prSet presAssocID="{09E12CC5-7CBB-4595-82C1-CC8547463C14}" presName="tx1" presStyleLbl="revTx" presStyleIdx="3" presStyleCnt="4"/>
      <dgm:spPr/>
    </dgm:pt>
    <dgm:pt modelId="{80E6830B-663A-4030-B519-FD376ED8C67D}" type="pres">
      <dgm:prSet presAssocID="{09E12CC5-7CBB-4595-82C1-CC8547463C14}" presName="vert1" presStyleCnt="0"/>
      <dgm:spPr/>
    </dgm:pt>
  </dgm:ptLst>
  <dgm:cxnLst>
    <dgm:cxn modelId="{62C8B509-1D57-47B2-80E4-4D50F3EAAC42}" srcId="{B5873791-587E-43D1-A6DF-A1764E33F699}" destId="{0BDCE32E-56EC-4E93-B2B5-8700B9D27155}" srcOrd="2" destOrd="0" parTransId="{FA388612-342A-4A1B-83BA-6757107137C9}" sibTransId="{84048A6E-6134-46F7-AEEA-4CDDE18F19A6}"/>
    <dgm:cxn modelId="{DAC10B27-6FA5-451A-B2C4-85C5CCFBAC11}" type="presOf" srcId="{BE0E69A7-5F92-469A-ABF4-7F92D19E81B0}" destId="{A6E74DC4-C4E8-4229-A6C4-9DE465486E37}" srcOrd="0" destOrd="0" presId="urn:microsoft.com/office/officeart/2008/layout/LinedList"/>
    <dgm:cxn modelId="{E4E8D829-3248-4823-B909-08E5E923E8FB}" type="presOf" srcId="{09E12CC5-7CBB-4595-82C1-CC8547463C14}" destId="{A0014BA3-1888-418B-9A6D-00FDC982EABB}" srcOrd="0" destOrd="0" presId="urn:microsoft.com/office/officeart/2008/layout/LinedList"/>
    <dgm:cxn modelId="{C28F2435-AC23-4846-B5BD-73D2E660E236}" srcId="{B5873791-587E-43D1-A6DF-A1764E33F699}" destId="{09E12CC5-7CBB-4595-82C1-CC8547463C14}" srcOrd="3" destOrd="0" parTransId="{27B41776-D0ED-4066-B5D2-BE04D2636690}" sibTransId="{04415DC8-83C0-450E-B234-09ACCA0CAFDA}"/>
    <dgm:cxn modelId="{185FB73A-F4C5-47E1-AED7-9FD2C1F15300}" srcId="{B5873791-587E-43D1-A6DF-A1764E33F699}" destId="{CE685C7D-4955-4681-B6B2-E3FC54531A22}" srcOrd="1" destOrd="0" parTransId="{D1991129-7016-4DAA-BA0C-774046B98285}" sibTransId="{1E8A2E56-C3A2-4AED-9FB9-7C84006E5665}"/>
    <dgm:cxn modelId="{A43B52A9-5EEE-44A6-890F-4A3E9A7426E4}" type="presOf" srcId="{B5873791-587E-43D1-A6DF-A1764E33F699}" destId="{151E48BA-9A4F-4A3C-974C-191A66B0C3B8}" srcOrd="0" destOrd="0" presId="urn:microsoft.com/office/officeart/2008/layout/LinedList"/>
    <dgm:cxn modelId="{6A879ECF-A847-4A38-834C-51FE68F52035}" type="presOf" srcId="{CE685C7D-4955-4681-B6B2-E3FC54531A22}" destId="{35647029-CD8D-464A-83E5-5C5D7AB83C04}" srcOrd="0" destOrd="0" presId="urn:microsoft.com/office/officeart/2008/layout/LinedList"/>
    <dgm:cxn modelId="{9B6CA4F4-6016-4BAB-844B-92AF4DDD96B4}" srcId="{B5873791-587E-43D1-A6DF-A1764E33F699}" destId="{BE0E69A7-5F92-469A-ABF4-7F92D19E81B0}" srcOrd="0" destOrd="0" parTransId="{EF62598D-461D-4028-9386-749BE8E6262F}" sibTransId="{C6A80CAD-7E07-44F0-80AD-65E1F621559C}"/>
    <dgm:cxn modelId="{D4F8C7F7-876D-440C-84E0-0D1D1D885538}" type="presOf" srcId="{0BDCE32E-56EC-4E93-B2B5-8700B9D27155}" destId="{ACCB5601-FFA8-4FB0-BA97-BC8615136DB5}" srcOrd="0" destOrd="0" presId="urn:microsoft.com/office/officeart/2008/layout/LinedList"/>
    <dgm:cxn modelId="{B01FAF95-6107-4724-A771-7DB66AA21A8D}" type="presParOf" srcId="{151E48BA-9A4F-4A3C-974C-191A66B0C3B8}" destId="{E34DEF9A-D574-4C15-823C-5C355A20002C}" srcOrd="0" destOrd="0" presId="urn:microsoft.com/office/officeart/2008/layout/LinedList"/>
    <dgm:cxn modelId="{E052B969-C4E5-4D07-AA76-735D2C15D2C2}" type="presParOf" srcId="{151E48BA-9A4F-4A3C-974C-191A66B0C3B8}" destId="{C52E2118-AAA8-4CB9-B55A-D8615AEC4444}" srcOrd="1" destOrd="0" presId="urn:microsoft.com/office/officeart/2008/layout/LinedList"/>
    <dgm:cxn modelId="{A15A854A-EF17-41F8-A2E4-C03D0AA85FBC}" type="presParOf" srcId="{C52E2118-AAA8-4CB9-B55A-D8615AEC4444}" destId="{A6E74DC4-C4E8-4229-A6C4-9DE465486E37}" srcOrd="0" destOrd="0" presId="urn:microsoft.com/office/officeart/2008/layout/LinedList"/>
    <dgm:cxn modelId="{E8FE8E98-BA22-47A9-B83A-3FEAC9949FF7}" type="presParOf" srcId="{C52E2118-AAA8-4CB9-B55A-D8615AEC4444}" destId="{88624956-5910-4423-84F8-DBA3CF03EC01}" srcOrd="1" destOrd="0" presId="urn:microsoft.com/office/officeart/2008/layout/LinedList"/>
    <dgm:cxn modelId="{AEF8ABA3-792D-4726-9271-9A041DCC27E7}" type="presParOf" srcId="{151E48BA-9A4F-4A3C-974C-191A66B0C3B8}" destId="{C81E9D63-E2BA-43D7-B9B1-2C4F050724C9}" srcOrd="2" destOrd="0" presId="urn:microsoft.com/office/officeart/2008/layout/LinedList"/>
    <dgm:cxn modelId="{3168BE57-EAEA-48A9-882D-2815160B0307}" type="presParOf" srcId="{151E48BA-9A4F-4A3C-974C-191A66B0C3B8}" destId="{5E593A6A-6740-4C04-8A95-8F36F3010F2A}" srcOrd="3" destOrd="0" presId="urn:microsoft.com/office/officeart/2008/layout/LinedList"/>
    <dgm:cxn modelId="{A19FDD9B-D07A-4146-B54C-C1DD67447132}" type="presParOf" srcId="{5E593A6A-6740-4C04-8A95-8F36F3010F2A}" destId="{35647029-CD8D-464A-83E5-5C5D7AB83C04}" srcOrd="0" destOrd="0" presId="urn:microsoft.com/office/officeart/2008/layout/LinedList"/>
    <dgm:cxn modelId="{46B8F685-69B4-4F53-89E4-86C0E4CC903A}" type="presParOf" srcId="{5E593A6A-6740-4C04-8A95-8F36F3010F2A}" destId="{29562FC2-2109-4F04-A739-4CC652C66985}" srcOrd="1" destOrd="0" presId="urn:microsoft.com/office/officeart/2008/layout/LinedList"/>
    <dgm:cxn modelId="{B018ADFC-92DF-4CBE-9A20-D20BF12EB408}" type="presParOf" srcId="{151E48BA-9A4F-4A3C-974C-191A66B0C3B8}" destId="{AC66FDDF-E55E-4229-A8D9-67748AF5F5E9}" srcOrd="4" destOrd="0" presId="urn:microsoft.com/office/officeart/2008/layout/LinedList"/>
    <dgm:cxn modelId="{E8AEA819-02ED-44FE-8EEF-F339381085D8}" type="presParOf" srcId="{151E48BA-9A4F-4A3C-974C-191A66B0C3B8}" destId="{6BB34653-EFBC-451D-8081-D83C89ECEB90}" srcOrd="5" destOrd="0" presId="urn:microsoft.com/office/officeart/2008/layout/LinedList"/>
    <dgm:cxn modelId="{BE5A1A8E-C044-4B0E-BDDF-1509BB4DB47F}" type="presParOf" srcId="{6BB34653-EFBC-451D-8081-D83C89ECEB90}" destId="{ACCB5601-FFA8-4FB0-BA97-BC8615136DB5}" srcOrd="0" destOrd="0" presId="urn:microsoft.com/office/officeart/2008/layout/LinedList"/>
    <dgm:cxn modelId="{FFEBDE86-9685-4DBD-914D-FAA6586B2FD8}" type="presParOf" srcId="{6BB34653-EFBC-451D-8081-D83C89ECEB90}" destId="{A325DF31-7747-4D94-BB63-8DF9502E7781}" srcOrd="1" destOrd="0" presId="urn:microsoft.com/office/officeart/2008/layout/LinedList"/>
    <dgm:cxn modelId="{50A8D1EB-C32A-4E1D-948C-57AF7E96D0DA}" type="presParOf" srcId="{151E48BA-9A4F-4A3C-974C-191A66B0C3B8}" destId="{C4EAF6CD-CD95-4DC6-A449-93B526D349C7}" srcOrd="6" destOrd="0" presId="urn:microsoft.com/office/officeart/2008/layout/LinedList"/>
    <dgm:cxn modelId="{67B69F71-9927-4C71-867D-42F6C055ABBB}" type="presParOf" srcId="{151E48BA-9A4F-4A3C-974C-191A66B0C3B8}" destId="{FBDBE608-92E0-438A-B603-28E3E772CBE5}" srcOrd="7" destOrd="0" presId="urn:microsoft.com/office/officeart/2008/layout/LinedList"/>
    <dgm:cxn modelId="{9B77D9F8-7FAD-4943-B1CA-9B7D0661915C}" type="presParOf" srcId="{FBDBE608-92E0-438A-B603-28E3E772CBE5}" destId="{A0014BA3-1888-418B-9A6D-00FDC982EABB}" srcOrd="0" destOrd="0" presId="urn:microsoft.com/office/officeart/2008/layout/LinedList"/>
    <dgm:cxn modelId="{E82C58E3-A28F-476B-948F-2A1F52F5E187}" type="presParOf" srcId="{FBDBE608-92E0-438A-B603-28E3E772CBE5}" destId="{80E6830B-663A-4030-B519-FD376ED8C6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873791-587E-43D1-A6DF-A1764E33F699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E0E69A7-5F92-469A-ABF4-7F92D19E81B0}">
      <dgm:prSet custT="1"/>
      <dgm:spPr/>
      <dgm:t>
        <a:bodyPr/>
        <a:lstStyle/>
        <a:p>
          <a:r>
            <a:rPr lang="en-GB" sz="2400" dirty="0"/>
            <a:t>For me, the most important thing is…</a:t>
          </a:r>
          <a:br>
            <a:rPr lang="en-GB" sz="2400" dirty="0"/>
          </a:br>
          <a:endParaRPr lang="en-US" sz="2400" dirty="0"/>
        </a:p>
      </dgm:t>
    </dgm:pt>
    <dgm:pt modelId="{EF62598D-461D-4028-9386-749BE8E6262F}" type="parTrans" cxnId="{9B6CA4F4-6016-4BAB-844B-92AF4DDD96B4}">
      <dgm:prSet/>
      <dgm:spPr/>
      <dgm:t>
        <a:bodyPr/>
        <a:lstStyle/>
        <a:p>
          <a:endParaRPr lang="en-US"/>
        </a:p>
      </dgm:t>
    </dgm:pt>
    <dgm:pt modelId="{C6A80CAD-7E07-44F0-80AD-65E1F621559C}" type="sibTrans" cxnId="{9B6CA4F4-6016-4BAB-844B-92AF4DDD96B4}">
      <dgm:prSet/>
      <dgm:spPr/>
      <dgm:t>
        <a:bodyPr/>
        <a:lstStyle/>
        <a:p>
          <a:endParaRPr lang="en-US"/>
        </a:p>
      </dgm:t>
    </dgm:pt>
    <dgm:pt modelId="{CE685C7D-4955-4681-B6B2-E3FC54531A22}">
      <dgm:prSet custT="1"/>
      <dgm:spPr/>
      <dgm:t>
        <a:bodyPr/>
        <a:lstStyle/>
        <a:p>
          <a:r>
            <a:rPr lang="en-GB" sz="2400" dirty="0"/>
            <a:t>Could I ask a question?</a:t>
          </a:r>
          <a:br>
            <a:rPr lang="en-GB" sz="2400" dirty="0"/>
          </a:br>
          <a:endParaRPr lang="en-US" sz="2400" dirty="0"/>
        </a:p>
      </dgm:t>
    </dgm:pt>
    <dgm:pt modelId="{D1991129-7016-4DAA-BA0C-774046B98285}" type="parTrans" cxnId="{185FB73A-F4C5-47E1-AED7-9FD2C1F15300}">
      <dgm:prSet/>
      <dgm:spPr/>
      <dgm:t>
        <a:bodyPr/>
        <a:lstStyle/>
        <a:p>
          <a:endParaRPr lang="en-US"/>
        </a:p>
      </dgm:t>
    </dgm:pt>
    <dgm:pt modelId="{1E8A2E56-C3A2-4AED-9FB9-7C84006E5665}" type="sibTrans" cxnId="{185FB73A-F4C5-47E1-AED7-9FD2C1F15300}">
      <dgm:prSet/>
      <dgm:spPr/>
      <dgm:t>
        <a:bodyPr/>
        <a:lstStyle/>
        <a:p>
          <a:endParaRPr lang="en-US"/>
        </a:p>
      </dgm:t>
    </dgm:pt>
    <dgm:pt modelId="{0BDCE32E-56EC-4E93-B2B5-8700B9D27155}">
      <dgm:prSet custT="1"/>
      <dgm:spPr/>
      <dgm:t>
        <a:bodyPr/>
        <a:lstStyle/>
        <a:p>
          <a:r>
            <a:rPr lang="en-GB" sz="2400" dirty="0"/>
            <a:t>There are a couple of things I’d like to ask…</a:t>
          </a:r>
          <a:br>
            <a:rPr lang="en-GB" sz="2400" dirty="0"/>
          </a:br>
          <a:endParaRPr lang="en-US" sz="2400" dirty="0"/>
        </a:p>
      </dgm:t>
    </dgm:pt>
    <dgm:pt modelId="{FA388612-342A-4A1B-83BA-6757107137C9}" type="parTrans" cxnId="{62C8B509-1D57-47B2-80E4-4D50F3EAAC42}">
      <dgm:prSet/>
      <dgm:spPr/>
      <dgm:t>
        <a:bodyPr/>
        <a:lstStyle/>
        <a:p>
          <a:endParaRPr lang="en-US"/>
        </a:p>
      </dgm:t>
    </dgm:pt>
    <dgm:pt modelId="{84048A6E-6134-46F7-AEEA-4CDDE18F19A6}" type="sibTrans" cxnId="{62C8B509-1D57-47B2-80E4-4D50F3EAAC42}">
      <dgm:prSet/>
      <dgm:spPr/>
      <dgm:t>
        <a:bodyPr/>
        <a:lstStyle/>
        <a:p>
          <a:endParaRPr lang="en-US"/>
        </a:p>
      </dgm:t>
    </dgm:pt>
    <dgm:pt modelId="{09E12CC5-7CBB-4595-82C1-CC8547463C14}">
      <dgm:prSet custT="1"/>
      <dgm:spPr/>
      <dgm:t>
        <a:bodyPr/>
        <a:lstStyle/>
        <a:p>
          <a:r>
            <a:rPr lang="en-GB" sz="2400" dirty="0"/>
            <a:t>Can I ask you about that?</a:t>
          </a:r>
          <a:endParaRPr lang="en-US" sz="2400" dirty="0"/>
        </a:p>
      </dgm:t>
    </dgm:pt>
    <dgm:pt modelId="{27B41776-D0ED-4066-B5D2-BE04D2636690}" type="parTrans" cxnId="{C28F2435-AC23-4846-B5BD-73D2E660E236}">
      <dgm:prSet/>
      <dgm:spPr/>
      <dgm:t>
        <a:bodyPr/>
        <a:lstStyle/>
        <a:p>
          <a:endParaRPr lang="en-US"/>
        </a:p>
      </dgm:t>
    </dgm:pt>
    <dgm:pt modelId="{04415DC8-83C0-450E-B234-09ACCA0CAFDA}" type="sibTrans" cxnId="{C28F2435-AC23-4846-B5BD-73D2E660E236}">
      <dgm:prSet/>
      <dgm:spPr/>
      <dgm:t>
        <a:bodyPr/>
        <a:lstStyle/>
        <a:p>
          <a:endParaRPr lang="en-US"/>
        </a:p>
      </dgm:t>
    </dgm:pt>
    <dgm:pt modelId="{4451D19B-31AC-4680-9251-63655D8A376F}">
      <dgm:prSet custT="1"/>
      <dgm:spPr/>
      <dgm:t>
        <a:bodyPr/>
        <a:lstStyle/>
        <a:p>
          <a:r>
            <a:rPr lang="en-GB" sz="2400" dirty="0"/>
            <a:t>I’d have to say…</a:t>
          </a:r>
          <a:br>
            <a:rPr lang="en-GB" sz="2400" dirty="0"/>
          </a:br>
          <a:endParaRPr lang="en-US" sz="2400" dirty="0"/>
        </a:p>
      </dgm:t>
    </dgm:pt>
    <dgm:pt modelId="{587B7061-C87B-4A14-B918-1AF31E5C6204}" type="parTrans" cxnId="{DC379992-D116-4FFF-AFB4-26BC99230020}">
      <dgm:prSet/>
      <dgm:spPr/>
      <dgm:t>
        <a:bodyPr/>
        <a:lstStyle/>
        <a:p>
          <a:endParaRPr lang="en-GB"/>
        </a:p>
      </dgm:t>
    </dgm:pt>
    <dgm:pt modelId="{96052876-2A36-4366-A841-08A952AA622C}" type="sibTrans" cxnId="{DC379992-D116-4FFF-AFB4-26BC99230020}">
      <dgm:prSet/>
      <dgm:spPr/>
      <dgm:t>
        <a:bodyPr/>
        <a:lstStyle/>
        <a:p>
          <a:endParaRPr lang="en-GB"/>
        </a:p>
      </dgm:t>
    </dgm:pt>
    <dgm:pt modelId="{AD6BE57E-C063-423C-BA17-8FD955478DCF}">
      <dgm:prSet custT="1"/>
      <dgm:spPr/>
      <dgm:t>
        <a:bodyPr/>
        <a:lstStyle/>
        <a:p>
          <a:r>
            <a:rPr lang="en-GB" sz="2400" dirty="0"/>
            <a:t>In my opinion….</a:t>
          </a:r>
          <a:br>
            <a:rPr lang="en-GB" sz="2400" dirty="0"/>
          </a:br>
          <a:endParaRPr lang="en-US" sz="2400" dirty="0"/>
        </a:p>
      </dgm:t>
    </dgm:pt>
    <dgm:pt modelId="{4823C8E1-A548-47D6-BA52-CED4BA5401B8}" type="parTrans" cxnId="{07029930-3FBB-40CE-90E1-0D93CD422DA4}">
      <dgm:prSet/>
      <dgm:spPr/>
      <dgm:t>
        <a:bodyPr/>
        <a:lstStyle/>
        <a:p>
          <a:endParaRPr lang="en-GB"/>
        </a:p>
      </dgm:t>
    </dgm:pt>
    <dgm:pt modelId="{7BD1B3F6-7A66-4290-BC5D-D73F1DB4E16A}" type="sibTrans" cxnId="{07029930-3FBB-40CE-90E1-0D93CD422DA4}">
      <dgm:prSet/>
      <dgm:spPr/>
      <dgm:t>
        <a:bodyPr/>
        <a:lstStyle/>
        <a:p>
          <a:endParaRPr lang="en-GB"/>
        </a:p>
      </dgm:t>
    </dgm:pt>
    <dgm:pt modelId="{8369B72E-5576-461B-B7AA-7564B9998945}">
      <dgm:prSet custT="1"/>
      <dgm:spPr/>
      <dgm:t>
        <a:bodyPr/>
        <a:lstStyle/>
        <a:p>
          <a:r>
            <a:rPr lang="en-GB" sz="2400" dirty="0"/>
            <a:t>One thing I’d like to say…</a:t>
          </a:r>
          <a:endParaRPr lang="en-US" sz="2400" dirty="0"/>
        </a:p>
      </dgm:t>
    </dgm:pt>
    <dgm:pt modelId="{1614BAF7-361A-4619-8655-30A4BC2C844D}" type="parTrans" cxnId="{E7A9890C-CCEB-47F3-AFA8-DA934603A4BE}">
      <dgm:prSet/>
      <dgm:spPr/>
      <dgm:t>
        <a:bodyPr/>
        <a:lstStyle/>
        <a:p>
          <a:endParaRPr lang="en-GB"/>
        </a:p>
      </dgm:t>
    </dgm:pt>
    <dgm:pt modelId="{C2C62D92-FBD5-42D0-9A1F-484EFE2E95FC}" type="sibTrans" cxnId="{E7A9890C-CCEB-47F3-AFA8-DA934603A4BE}">
      <dgm:prSet/>
      <dgm:spPr/>
      <dgm:t>
        <a:bodyPr/>
        <a:lstStyle/>
        <a:p>
          <a:endParaRPr lang="en-GB"/>
        </a:p>
      </dgm:t>
    </dgm:pt>
    <dgm:pt modelId="{D0377EFF-1DA5-4EC4-AABA-0525390665B2}">
      <dgm:prSet custT="1"/>
      <dgm:spPr/>
      <dgm:t>
        <a:bodyPr/>
        <a:lstStyle/>
        <a:p>
          <a:r>
            <a:rPr lang="en-GB" sz="2400"/>
            <a:t>I </a:t>
          </a:r>
          <a:r>
            <a:rPr lang="en-GB" sz="2400" dirty="0"/>
            <a:t>do have a query…</a:t>
          </a:r>
          <a:br>
            <a:rPr lang="en-GB" sz="2400" dirty="0"/>
          </a:br>
          <a:endParaRPr lang="en-US" sz="2400" dirty="0"/>
        </a:p>
      </dgm:t>
    </dgm:pt>
    <dgm:pt modelId="{8204B30C-5EFB-4651-980C-0B066353772A}" type="parTrans" cxnId="{E71F372C-8371-4A89-A29D-799C718499B4}">
      <dgm:prSet/>
      <dgm:spPr/>
      <dgm:t>
        <a:bodyPr/>
        <a:lstStyle/>
        <a:p>
          <a:endParaRPr lang="en-GB"/>
        </a:p>
      </dgm:t>
    </dgm:pt>
    <dgm:pt modelId="{D3A97277-F4F1-40E9-8E27-49CF955F7F5E}" type="sibTrans" cxnId="{E71F372C-8371-4A89-A29D-799C718499B4}">
      <dgm:prSet/>
      <dgm:spPr/>
      <dgm:t>
        <a:bodyPr/>
        <a:lstStyle/>
        <a:p>
          <a:endParaRPr lang="en-GB"/>
        </a:p>
      </dgm:t>
    </dgm:pt>
    <dgm:pt modelId="{151E48BA-9A4F-4A3C-974C-191A66B0C3B8}" type="pres">
      <dgm:prSet presAssocID="{B5873791-587E-43D1-A6DF-A1764E33F699}" presName="vert0" presStyleCnt="0">
        <dgm:presLayoutVars>
          <dgm:dir/>
          <dgm:animOne val="branch"/>
          <dgm:animLvl val="lvl"/>
        </dgm:presLayoutVars>
      </dgm:prSet>
      <dgm:spPr/>
    </dgm:pt>
    <dgm:pt modelId="{E34DEF9A-D574-4C15-823C-5C355A20002C}" type="pres">
      <dgm:prSet presAssocID="{BE0E69A7-5F92-469A-ABF4-7F92D19E81B0}" presName="thickLine" presStyleLbl="alignNode1" presStyleIdx="0" presStyleCnt="8"/>
      <dgm:spPr/>
    </dgm:pt>
    <dgm:pt modelId="{C52E2118-AAA8-4CB9-B55A-D8615AEC4444}" type="pres">
      <dgm:prSet presAssocID="{BE0E69A7-5F92-469A-ABF4-7F92D19E81B0}" presName="horz1" presStyleCnt="0"/>
      <dgm:spPr/>
    </dgm:pt>
    <dgm:pt modelId="{A6E74DC4-C4E8-4229-A6C4-9DE465486E37}" type="pres">
      <dgm:prSet presAssocID="{BE0E69A7-5F92-469A-ABF4-7F92D19E81B0}" presName="tx1" presStyleLbl="revTx" presStyleIdx="0" presStyleCnt="8"/>
      <dgm:spPr/>
    </dgm:pt>
    <dgm:pt modelId="{88624956-5910-4423-84F8-DBA3CF03EC01}" type="pres">
      <dgm:prSet presAssocID="{BE0E69A7-5F92-469A-ABF4-7F92D19E81B0}" presName="vert1" presStyleCnt="0"/>
      <dgm:spPr/>
    </dgm:pt>
    <dgm:pt modelId="{FE5BC133-AB79-403A-B7BF-D8462AF343C8}" type="pres">
      <dgm:prSet presAssocID="{4451D19B-31AC-4680-9251-63655D8A376F}" presName="thickLine" presStyleLbl="alignNode1" presStyleIdx="1" presStyleCnt="8"/>
      <dgm:spPr/>
    </dgm:pt>
    <dgm:pt modelId="{172D86C5-66DC-4D2B-8580-90AF68F82A10}" type="pres">
      <dgm:prSet presAssocID="{4451D19B-31AC-4680-9251-63655D8A376F}" presName="horz1" presStyleCnt="0"/>
      <dgm:spPr/>
    </dgm:pt>
    <dgm:pt modelId="{D22EEED0-9B5D-493C-9D66-02212D1BB853}" type="pres">
      <dgm:prSet presAssocID="{4451D19B-31AC-4680-9251-63655D8A376F}" presName="tx1" presStyleLbl="revTx" presStyleIdx="1" presStyleCnt="8"/>
      <dgm:spPr/>
    </dgm:pt>
    <dgm:pt modelId="{2A79BD9E-1EF4-4065-A585-57C57D2B6BD7}" type="pres">
      <dgm:prSet presAssocID="{4451D19B-31AC-4680-9251-63655D8A376F}" presName="vert1" presStyleCnt="0"/>
      <dgm:spPr/>
    </dgm:pt>
    <dgm:pt modelId="{191172BD-510A-4D6C-BFF0-45CB0EFA1D9E}" type="pres">
      <dgm:prSet presAssocID="{AD6BE57E-C063-423C-BA17-8FD955478DCF}" presName="thickLine" presStyleLbl="alignNode1" presStyleIdx="2" presStyleCnt="8"/>
      <dgm:spPr/>
    </dgm:pt>
    <dgm:pt modelId="{5CD55831-6C8D-448D-8AB2-6F25EEF904FD}" type="pres">
      <dgm:prSet presAssocID="{AD6BE57E-C063-423C-BA17-8FD955478DCF}" presName="horz1" presStyleCnt="0"/>
      <dgm:spPr/>
    </dgm:pt>
    <dgm:pt modelId="{070F592E-4521-4F71-8ECD-42FA6713C7F1}" type="pres">
      <dgm:prSet presAssocID="{AD6BE57E-C063-423C-BA17-8FD955478DCF}" presName="tx1" presStyleLbl="revTx" presStyleIdx="2" presStyleCnt="8"/>
      <dgm:spPr/>
    </dgm:pt>
    <dgm:pt modelId="{B4726471-79D8-47EE-B435-D7D397187890}" type="pres">
      <dgm:prSet presAssocID="{AD6BE57E-C063-423C-BA17-8FD955478DCF}" presName="vert1" presStyleCnt="0"/>
      <dgm:spPr/>
    </dgm:pt>
    <dgm:pt modelId="{8ADE539E-02FA-4BAA-A8F5-1F7E806415BC}" type="pres">
      <dgm:prSet presAssocID="{8369B72E-5576-461B-B7AA-7564B9998945}" presName="thickLine" presStyleLbl="alignNode1" presStyleIdx="3" presStyleCnt="8"/>
      <dgm:spPr/>
    </dgm:pt>
    <dgm:pt modelId="{DC48BF79-C277-4EBF-BDB6-4F88275C1CFD}" type="pres">
      <dgm:prSet presAssocID="{8369B72E-5576-461B-B7AA-7564B9998945}" presName="horz1" presStyleCnt="0"/>
      <dgm:spPr/>
    </dgm:pt>
    <dgm:pt modelId="{61A84036-D433-4891-992E-E97BC6B9CA83}" type="pres">
      <dgm:prSet presAssocID="{8369B72E-5576-461B-B7AA-7564B9998945}" presName="tx1" presStyleLbl="revTx" presStyleIdx="3" presStyleCnt="8"/>
      <dgm:spPr/>
    </dgm:pt>
    <dgm:pt modelId="{D9DB00F2-F412-4B10-A20A-0B3D04F985ED}" type="pres">
      <dgm:prSet presAssocID="{8369B72E-5576-461B-B7AA-7564B9998945}" presName="vert1" presStyleCnt="0"/>
      <dgm:spPr/>
    </dgm:pt>
    <dgm:pt modelId="{D7E5A388-4B0B-4245-86EB-244A8F6F4DF7}" type="pres">
      <dgm:prSet presAssocID="{D0377EFF-1DA5-4EC4-AABA-0525390665B2}" presName="thickLine" presStyleLbl="alignNode1" presStyleIdx="4" presStyleCnt="8"/>
      <dgm:spPr/>
    </dgm:pt>
    <dgm:pt modelId="{9EFF8948-BE47-4B25-8BD5-AB78E196C5C9}" type="pres">
      <dgm:prSet presAssocID="{D0377EFF-1DA5-4EC4-AABA-0525390665B2}" presName="horz1" presStyleCnt="0"/>
      <dgm:spPr/>
    </dgm:pt>
    <dgm:pt modelId="{0E1B8B85-A78C-4E0B-AFCD-9DC2871F433F}" type="pres">
      <dgm:prSet presAssocID="{D0377EFF-1DA5-4EC4-AABA-0525390665B2}" presName="tx1" presStyleLbl="revTx" presStyleIdx="4" presStyleCnt="8"/>
      <dgm:spPr/>
    </dgm:pt>
    <dgm:pt modelId="{D59B1F04-DBBF-428B-8943-E874C252D4F6}" type="pres">
      <dgm:prSet presAssocID="{D0377EFF-1DA5-4EC4-AABA-0525390665B2}" presName="vert1" presStyleCnt="0"/>
      <dgm:spPr/>
    </dgm:pt>
    <dgm:pt modelId="{C81E9D63-E2BA-43D7-B9B1-2C4F050724C9}" type="pres">
      <dgm:prSet presAssocID="{CE685C7D-4955-4681-B6B2-E3FC54531A22}" presName="thickLine" presStyleLbl="alignNode1" presStyleIdx="5" presStyleCnt="8"/>
      <dgm:spPr/>
    </dgm:pt>
    <dgm:pt modelId="{5E593A6A-6740-4C04-8A95-8F36F3010F2A}" type="pres">
      <dgm:prSet presAssocID="{CE685C7D-4955-4681-B6B2-E3FC54531A22}" presName="horz1" presStyleCnt="0"/>
      <dgm:spPr/>
    </dgm:pt>
    <dgm:pt modelId="{35647029-CD8D-464A-83E5-5C5D7AB83C04}" type="pres">
      <dgm:prSet presAssocID="{CE685C7D-4955-4681-B6B2-E3FC54531A22}" presName="tx1" presStyleLbl="revTx" presStyleIdx="5" presStyleCnt="8"/>
      <dgm:spPr/>
    </dgm:pt>
    <dgm:pt modelId="{29562FC2-2109-4F04-A739-4CC652C66985}" type="pres">
      <dgm:prSet presAssocID="{CE685C7D-4955-4681-B6B2-E3FC54531A22}" presName="vert1" presStyleCnt="0"/>
      <dgm:spPr/>
    </dgm:pt>
    <dgm:pt modelId="{AC66FDDF-E55E-4229-A8D9-67748AF5F5E9}" type="pres">
      <dgm:prSet presAssocID="{0BDCE32E-56EC-4E93-B2B5-8700B9D27155}" presName="thickLine" presStyleLbl="alignNode1" presStyleIdx="6" presStyleCnt="8"/>
      <dgm:spPr/>
    </dgm:pt>
    <dgm:pt modelId="{6BB34653-EFBC-451D-8081-D83C89ECEB90}" type="pres">
      <dgm:prSet presAssocID="{0BDCE32E-56EC-4E93-B2B5-8700B9D27155}" presName="horz1" presStyleCnt="0"/>
      <dgm:spPr/>
    </dgm:pt>
    <dgm:pt modelId="{ACCB5601-FFA8-4FB0-BA97-BC8615136DB5}" type="pres">
      <dgm:prSet presAssocID="{0BDCE32E-56EC-4E93-B2B5-8700B9D27155}" presName="tx1" presStyleLbl="revTx" presStyleIdx="6" presStyleCnt="8"/>
      <dgm:spPr/>
    </dgm:pt>
    <dgm:pt modelId="{A325DF31-7747-4D94-BB63-8DF9502E7781}" type="pres">
      <dgm:prSet presAssocID="{0BDCE32E-56EC-4E93-B2B5-8700B9D27155}" presName="vert1" presStyleCnt="0"/>
      <dgm:spPr/>
    </dgm:pt>
    <dgm:pt modelId="{C4EAF6CD-CD95-4DC6-A449-93B526D349C7}" type="pres">
      <dgm:prSet presAssocID="{09E12CC5-7CBB-4595-82C1-CC8547463C14}" presName="thickLine" presStyleLbl="alignNode1" presStyleIdx="7" presStyleCnt="8"/>
      <dgm:spPr/>
    </dgm:pt>
    <dgm:pt modelId="{FBDBE608-92E0-438A-B603-28E3E772CBE5}" type="pres">
      <dgm:prSet presAssocID="{09E12CC5-7CBB-4595-82C1-CC8547463C14}" presName="horz1" presStyleCnt="0"/>
      <dgm:spPr/>
    </dgm:pt>
    <dgm:pt modelId="{A0014BA3-1888-418B-9A6D-00FDC982EABB}" type="pres">
      <dgm:prSet presAssocID="{09E12CC5-7CBB-4595-82C1-CC8547463C14}" presName="tx1" presStyleLbl="revTx" presStyleIdx="7" presStyleCnt="8"/>
      <dgm:spPr/>
    </dgm:pt>
    <dgm:pt modelId="{80E6830B-663A-4030-B519-FD376ED8C67D}" type="pres">
      <dgm:prSet presAssocID="{09E12CC5-7CBB-4595-82C1-CC8547463C14}" presName="vert1" presStyleCnt="0"/>
      <dgm:spPr/>
    </dgm:pt>
  </dgm:ptLst>
  <dgm:cxnLst>
    <dgm:cxn modelId="{39056F07-9E35-4073-B8BD-9EAD5943815D}" type="presOf" srcId="{D0377EFF-1DA5-4EC4-AABA-0525390665B2}" destId="{0E1B8B85-A78C-4E0B-AFCD-9DC2871F433F}" srcOrd="0" destOrd="0" presId="urn:microsoft.com/office/officeart/2008/layout/LinedList"/>
    <dgm:cxn modelId="{62C8B509-1D57-47B2-80E4-4D50F3EAAC42}" srcId="{B5873791-587E-43D1-A6DF-A1764E33F699}" destId="{0BDCE32E-56EC-4E93-B2B5-8700B9D27155}" srcOrd="6" destOrd="0" parTransId="{FA388612-342A-4A1B-83BA-6757107137C9}" sibTransId="{84048A6E-6134-46F7-AEEA-4CDDE18F19A6}"/>
    <dgm:cxn modelId="{9F3B1B0B-2B94-4614-A27B-DBF5BF76FA0C}" type="presOf" srcId="{4451D19B-31AC-4680-9251-63655D8A376F}" destId="{D22EEED0-9B5D-493C-9D66-02212D1BB853}" srcOrd="0" destOrd="0" presId="urn:microsoft.com/office/officeart/2008/layout/LinedList"/>
    <dgm:cxn modelId="{E7A9890C-CCEB-47F3-AFA8-DA934603A4BE}" srcId="{B5873791-587E-43D1-A6DF-A1764E33F699}" destId="{8369B72E-5576-461B-B7AA-7564B9998945}" srcOrd="3" destOrd="0" parTransId="{1614BAF7-361A-4619-8655-30A4BC2C844D}" sibTransId="{C2C62D92-FBD5-42D0-9A1F-484EFE2E95FC}"/>
    <dgm:cxn modelId="{DAC10B27-6FA5-451A-B2C4-85C5CCFBAC11}" type="presOf" srcId="{BE0E69A7-5F92-469A-ABF4-7F92D19E81B0}" destId="{A6E74DC4-C4E8-4229-A6C4-9DE465486E37}" srcOrd="0" destOrd="0" presId="urn:microsoft.com/office/officeart/2008/layout/LinedList"/>
    <dgm:cxn modelId="{E4E8D829-3248-4823-B909-08E5E923E8FB}" type="presOf" srcId="{09E12CC5-7CBB-4595-82C1-CC8547463C14}" destId="{A0014BA3-1888-418B-9A6D-00FDC982EABB}" srcOrd="0" destOrd="0" presId="urn:microsoft.com/office/officeart/2008/layout/LinedList"/>
    <dgm:cxn modelId="{E71F372C-8371-4A89-A29D-799C718499B4}" srcId="{B5873791-587E-43D1-A6DF-A1764E33F699}" destId="{D0377EFF-1DA5-4EC4-AABA-0525390665B2}" srcOrd="4" destOrd="0" parTransId="{8204B30C-5EFB-4651-980C-0B066353772A}" sibTransId="{D3A97277-F4F1-40E9-8E27-49CF955F7F5E}"/>
    <dgm:cxn modelId="{07029930-3FBB-40CE-90E1-0D93CD422DA4}" srcId="{B5873791-587E-43D1-A6DF-A1764E33F699}" destId="{AD6BE57E-C063-423C-BA17-8FD955478DCF}" srcOrd="2" destOrd="0" parTransId="{4823C8E1-A548-47D6-BA52-CED4BA5401B8}" sibTransId="{7BD1B3F6-7A66-4290-BC5D-D73F1DB4E16A}"/>
    <dgm:cxn modelId="{C28F2435-AC23-4846-B5BD-73D2E660E236}" srcId="{B5873791-587E-43D1-A6DF-A1764E33F699}" destId="{09E12CC5-7CBB-4595-82C1-CC8547463C14}" srcOrd="7" destOrd="0" parTransId="{27B41776-D0ED-4066-B5D2-BE04D2636690}" sibTransId="{04415DC8-83C0-450E-B234-09ACCA0CAFDA}"/>
    <dgm:cxn modelId="{185FB73A-F4C5-47E1-AED7-9FD2C1F15300}" srcId="{B5873791-587E-43D1-A6DF-A1764E33F699}" destId="{CE685C7D-4955-4681-B6B2-E3FC54531A22}" srcOrd="5" destOrd="0" parTransId="{D1991129-7016-4DAA-BA0C-774046B98285}" sibTransId="{1E8A2E56-C3A2-4AED-9FB9-7C84006E5665}"/>
    <dgm:cxn modelId="{1491723B-4B29-4143-B31F-7FF6CF38B81D}" type="presOf" srcId="{AD6BE57E-C063-423C-BA17-8FD955478DCF}" destId="{070F592E-4521-4F71-8ECD-42FA6713C7F1}" srcOrd="0" destOrd="0" presId="urn:microsoft.com/office/officeart/2008/layout/LinedList"/>
    <dgm:cxn modelId="{DC379992-D116-4FFF-AFB4-26BC99230020}" srcId="{B5873791-587E-43D1-A6DF-A1764E33F699}" destId="{4451D19B-31AC-4680-9251-63655D8A376F}" srcOrd="1" destOrd="0" parTransId="{587B7061-C87B-4A14-B918-1AF31E5C6204}" sibTransId="{96052876-2A36-4366-A841-08A952AA622C}"/>
    <dgm:cxn modelId="{A43B52A9-5EEE-44A6-890F-4A3E9A7426E4}" type="presOf" srcId="{B5873791-587E-43D1-A6DF-A1764E33F699}" destId="{151E48BA-9A4F-4A3C-974C-191A66B0C3B8}" srcOrd="0" destOrd="0" presId="urn:microsoft.com/office/officeart/2008/layout/LinedList"/>
    <dgm:cxn modelId="{6A879ECF-A847-4A38-834C-51FE68F52035}" type="presOf" srcId="{CE685C7D-4955-4681-B6B2-E3FC54531A22}" destId="{35647029-CD8D-464A-83E5-5C5D7AB83C04}" srcOrd="0" destOrd="0" presId="urn:microsoft.com/office/officeart/2008/layout/LinedList"/>
    <dgm:cxn modelId="{25A73EE0-EF0D-4DC3-8E83-179B3B38DF4B}" type="presOf" srcId="{8369B72E-5576-461B-B7AA-7564B9998945}" destId="{61A84036-D433-4891-992E-E97BC6B9CA83}" srcOrd="0" destOrd="0" presId="urn:microsoft.com/office/officeart/2008/layout/LinedList"/>
    <dgm:cxn modelId="{9B6CA4F4-6016-4BAB-844B-92AF4DDD96B4}" srcId="{B5873791-587E-43D1-A6DF-A1764E33F699}" destId="{BE0E69A7-5F92-469A-ABF4-7F92D19E81B0}" srcOrd="0" destOrd="0" parTransId="{EF62598D-461D-4028-9386-749BE8E6262F}" sibTransId="{C6A80CAD-7E07-44F0-80AD-65E1F621559C}"/>
    <dgm:cxn modelId="{D4F8C7F7-876D-440C-84E0-0D1D1D885538}" type="presOf" srcId="{0BDCE32E-56EC-4E93-B2B5-8700B9D27155}" destId="{ACCB5601-FFA8-4FB0-BA97-BC8615136DB5}" srcOrd="0" destOrd="0" presId="urn:microsoft.com/office/officeart/2008/layout/LinedList"/>
    <dgm:cxn modelId="{B01FAF95-6107-4724-A771-7DB66AA21A8D}" type="presParOf" srcId="{151E48BA-9A4F-4A3C-974C-191A66B0C3B8}" destId="{E34DEF9A-D574-4C15-823C-5C355A20002C}" srcOrd="0" destOrd="0" presId="urn:microsoft.com/office/officeart/2008/layout/LinedList"/>
    <dgm:cxn modelId="{E052B969-C4E5-4D07-AA76-735D2C15D2C2}" type="presParOf" srcId="{151E48BA-9A4F-4A3C-974C-191A66B0C3B8}" destId="{C52E2118-AAA8-4CB9-B55A-D8615AEC4444}" srcOrd="1" destOrd="0" presId="urn:microsoft.com/office/officeart/2008/layout/LinedList"/>
    <dgm:cxn modelId="{A15A854A-EF17-41F8-A2E4-C03D0AA85FBC}" type="presParOf" srcId="{C52E2118-AAA8-4CB9-B55A-D8615AEC4444}" destId="{A6E74DC4-C4E8-4229-A6C4-9DE465486E37}" srcOrd="0" destOrd="0" presId="urn:microsoft.com/office/officeart/2008/layout/LinedList"/>
    <dgm:cxn modelId="{E8FE8E98-BA22-47A9-B83A-3FEAC9949FF7}" type="presParOf" srcId="{C52E2118-AAA8-4CB9-B55A-D8615AEC4444}" destId="{88624956-5910-4423-84F8-DBA3CF03EC01}" srcOrd="1" destOrd="0" presId="urn:microsoft.com/office/officeart/2008/layout/LinedList"/>
    <dgm:cxn modelId="{9A126AE0-0557-4D4D-B5ED-36E0F5CDA80D}" type="presParOf" srcId="{151E48BA-9A4F-4A3C-974C-191A66B0C3B8}" destId="{FE5BC133-AB79-403A-B7BF-D8462AF343C8}" srcOrd="2" destOrd="0" presId="urn:microsoft.com/office/officeart/2008/layout/LinedList"/>
    <dgm:cxn modelId="{C97D95C5-17C2-4AE5-93CB-19FDFD494DD6}" type="presParOf" srcId="{151E48BA-9A4F-4A3C-974C-191A66B0C3B8}" destId="{172D86C5-66DC-4D2B-8580-90AF68F82A10}" srcOrd="3" destOrd="0" presId="urn:microsoft.com/office/officeart/2008/layout/LinedList"/>
    <dgm:cxn modelId="{6122C7EC-C83D-4703-882F-6E857ABF766E}" type="presParOf" srcId="{172D86C5-66DC-4D2B-8580-90AF68F82A10}" destId="{D22EEED0-9B5D-493C-9D66-02212D1BB853}" srcOrd="0" destOrd="0" presId="urn:microsoft.com/office/officeart/2008/layout/LinedList"/>
    <dgm:cxn modelId="{25609CC1-D374-4316-8C90-3727F3620ABE}" type="presParOf" srcId="{172D86C5-66DC-4D2B-8580-90AF68F82A10}" destId="{2A79BD9E-1EF4-4065-A585-57C57D2B6BD7}" srcOrd="1" destOrd="0" presId="urn:microsoft.com/office/officeart/2008/layout/LinedList"/>
    <dgm:cxn modelId="{F75ADE58-62E3-4776-95FC-AC420E6C7B26}" type="presParOf" srcId="{151E48BA-9A4F-4A3C-974C-191A66B0C3B8}" destId="{191172BD-510A-4D6C-BFF0-45CB0EFA1D9E}" srcOrd="4" destOrd="0" presId="urn:microsoft.com/office/officeart/2008/layout/LinedList"/>
    <dgm:cxn modelId="{027D60A9-DBF5-463A-8024-B7A36CA3C77D}" type="presParOf" srcId="{151E48BA-9A4F-4A3C-974C-191A66B0C3B8}" destId="{5CD55831-6C8D-448D-8AB2-6F25EEF904FD}" srcOrd="5" destOrd="0" presId="urn:microsoft.com/office/officeart/2008/layout/LinedList"/>
    <dgm:cxn modelId="{F371B612-30AA-48D0-B1AC-77CEEF0BEF5F}" type="presParOf" srcId="{5CD55831-6C8D-448D-8AB2-6F25EEF904FD}" destId="{070F592E-4521-4F71-8ECD-42FA6713C7F1}" srcOrd="0" destOrd="0" presId="urn:microsoft.com/office/officeart/2008/layout/LinedList"/>
    <dgm:cxn modelId="{1F39A37A-6E1D-4A59-9D7A-79111366529F}" type="presParOf" srcId="{5CD55831-6C8D-448D-8AB2-6F25EEF904FD}" destId="{B4726471-79D8-47EE-B435-D7D397187890}" srcOrd="1" destOrd="0" presId="urn:microsoft.com/office/officeart/2008/layout/LinedList"/>
    <dgm:cxn modelId="{979D3314-E300-4385-8781-F5C4D02646B5}" type="presParOf" srcId="{151E48BA-9A4F-4A3C-974C-191A66B0C3B8}" destId="{8ADE539E-02FA-4BAA-A8F5-1F7E806415BC}" srcOrd="6" destOrd="0" presId="urn:microsoft.com/office/officeart/2008/layout/LinedList"/>
    <dgm:cxn modelId="{AB48FCF7-7A7A-46DE-A92B-5309F355412E}" type="presParOf" srcId="{151E48BA-9A4F-4A3C-974C-191A66B0C3B8}" destId="{DC48BF79-C277-4EBF-BDB6-4F88275C1CFD}" srcOrd="7" destOrd="0" presId="urn:microsoft.com/office/officeart/2008/layout/LinedList"/>
    <dgm:cxn modelId="{4EC5EAA2-CE20-49C4-84E4-11E60F58549C}" type="presParOf" srcId="{DC48BF79-C277-4EBF-BDB6-4F88275C1CFD}" destId="{61A84036-D433-4891-992E-E97BC6B9CA83}" srcOrd="0" destOrd="0" presId="urn:microsoft.com/office/officeart/2008/layout/LinedList"/>
    <dgm:cxn modelId="{E688043B-8A5A-49EC-A010-6CF3D4381CB5}" type="presParOf" srcId="{DC48BF79-C277-4EBF-BDB6-4F88275C1CFD}" destId="{D9DB00F2-F412-4B10-A20A-0B3D04F985ED}" srcOrd="1" destOrd="0" presId="urn:microsoft.com/office/officeart/2008/layout/LinedList"/>
    <dgm:cxn modelId="{9DF3FDCF-A949-49EB-8830-0F7B562674B0}" type="presParOf" srcId="{151E48BA-9A4F-4A3C-974C-191A66B0C3B8}" destId="{D7E5A388-4B0B-4245-86EB-244A8F6F4DF7}" srcOrd="8" destOrd="0" presId="urn:microsoft.com/office/officeart/2008/layout/LinedList"/>
    <dgm:cxn modelId="{593D1F77-3B65-4FC7-905B-FED3A54E9108}" type="presParOf" srcId="{151E48BA-9A4F-4A3C-974C-191A66B0C3B8}" destId="{9EFF8948-BE47-4B25-8BD5-AB78E196C5C9}" srcOrd="9" destOrd="0" presId="urn:microsoft.com/office/officeart/2008/layout/LinedList"/>
    <dgm:cxn modelId="{FC73CFB6-4107-4805-903D-F61C0D345226}" type="presParOf" srcId="{9EFF8948-BE47-4B25-8BD5-AB78E196C5C9}" destId="{0E1B8B85-A78C-4E0B-AFCD-9DC2871F433F}" srcOrd="0" destOrd="0" presId="urn:microsoft.com/office/officeart/2008/layout/LinedList"/>
    <dgm:cxn modelId="{9B91AA5C-2820-445A-AD03-7E29EDBA3C20}" type="presParOf" srcId="{9EFF8948-BE47-4B25-8BD5-AB78E196C5C9}" destId="{D59B1F04-DBBF-428B-8943-E874C252D4F6}" srcOrd="1" destOrd="0" presId="urn:microsoft.com/office/officeart/2008/layout/LinedList"/>
    <dgm:cxn modelId="{AEF8ABA3-792D-4726-9271-9A041DCC27E7}" type="presParOf" srcId="{151E48BA-9A4F-4A3C-974C-191A66B0C3B8}" destId="{C81E9D63-E2BA-43D7-B9B1-2C4F050724C9}" srcOrd="10" destOrd="0" presId="urn:microsoft.com/office/officeart/2008/layout/LinedList"/>
    <dgm:cxn modelId="{3168BE57-EAEA-48A9-882D-2815160B0307}" type="presParOf" srcId="{151E48BA-9A4F-4A3C-974C-191A66B0C3B8}" destId="{5E593A6A-6740-4C04-8A95-8F36F3010F2A}" srcOrd="11" destOrd="0" presId="urn:microsoft.com/office/officeart/2008/layout/LinedList"/>
    <dgm:cxn modelId="{A19FDD9B-D07A-4146-B54C-C1DD67447132}" type="presParOf" srcId="{5E593A6A-6740-4C04-8A95-8F36F3010F2A}" destId="{35647029-CD8D-464A-83E5-5C5D7AB83C04}" srcOrd="0" destOrd="0" presId="urn:microsoft.com/office/officeart/2008/layout/LinedList"/>
    <dgm:cxn modelId="{46B8F685-69B4-4F53-89E4-86C0E4CC903A}" type="presParOf" srcId="{5E593A6A-6740-4C04-8A95-8F36F3010F2A}" destId="{29562FC2-2109-4F04-A739-4CC652C66985}" srcOrd="1" destOrd="0" presId="urn:microsoft.com/office/officeart/2008/layout/LinedList"/>
    <dgm:cxn modelId="{B018ADFC-92DF-4CBE-9A20-D20BF12EB408}" type="presParOf" srcId="{151E48BA-9A4F-4A3C-974C-191A66B0C3B8}" destId="{AC66FDDF-E55E-4229-A8D9-67748AF5F5E9}" srcOrd="12" destOrd="0" presId="urn:microsoft.com/office/officeart/2008/layout/LinedList"/>
    <dgm:cxn modelId="{E8AEA819-02ED-44FE-8EEF-F339381085D8}" type="presParOf" srcId="{151E48BA-9A4F-4A3C-974C-191A66B0C3B8}" destId="{6BB34653-EFBC-451D-8081-D83C89ECEB90}" srcOrd="13" destOrd="0" presId="urn:microsoft.com/office/officeart/2008/layout/LinedList"/>
    <dgm:cxn modelId="{BE5A1A8E-C044-4B0E-BDDF-1509BB4DB47F}" type="presParOf" srcId="{6BB34653-EFBC-451D-8081-D83C89ECEB90}" destId="{ACCB5601-FFA8-4FB0-BA97-BC8615136DB5}" srcOrd="0" destOrd="0" presId="urn:microsoft.com/office/officeart/2008/layout/LinedList"/>
    <dgm:cxn modelId="{FFEBDE86-9685-4DBD-914D-FAA6586B2FD8}" type="presParOf" srcId="{6BB34653-EFBC-451D-8081-D83C89ECEB90}" destId="{A325DF31-7747-4D94-BB63-8DF9502E7781}" srcOrd="1" destOrd="0" presId="urn:microsoft.com/office/officeart/2008/layout/LinedList"/>
    <dgm:cxn modelId="{50A8D1EB-C32A-4E1D-948C-57AF7E96D0DA}" type="presParOf" srcId="{151E48BA-9A4F-4A3C-974C-191A66B0C3B8}" destId="{C4EAF6CD-CD95-4DC6-A449-93B526D349C7}" srcOrd="14" destOrd="0" presId="urn:microsoft.com/office/officeart/2008/layout/LinedList"/>
    <dgm:cxn modelId="{67B69F71-9927-4C71-867D-42F6C055ABBB}" type="presParOf" srcId="{151E48BA-9A4F-4A3C-974C-191A66B0C3B8}" destId="{FBDBE608-92E0-438A-B603-28E3E772CBE5}" srcOrd="15" destOrd="0" presId="urn:microsoft.com/office/officeart/2008/layout/LinedList"/>
    <dgm:cxn modelId="{9B77D9F8-7FAD-4943-B1CA-9B7D0661915C}" type="presParOf" srcId="{FBDBE608-92E0-438A-B603-28E3E772CBE5}" destId="{A0014BA3-1888-418B-9A6D-00FDC982EABB}" srcOrd="0" destOrd="0" presId="urn:microsoft.com/office/officeart/2008/layout/LinedList"/>
    <dgm:cxn modelId="{E82C58E3-A28F-476B-948F-2A1F52F5E187}" type="presParOf" srcId="{FBDBE608-92E0-438A-B603-28E3E772CBE5}" destId="{80E6830B-663A-4030-B519-FD376ED8C6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6E76B-6582-4369-81E5-E21AEBA7785A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10C4BE-12F4-4441-AA4C-59A94D6B19D5}">
      <dsp:nvSpPr>
        <dsp:cNvPr id="0" name=""/>
        <dsp:cNvSpPr/>
      </dsp:nvSpPr>
      <dsp:spPr>
        <a:xfrm>
          <a:off x="0" y="0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For me, the most important thing is…</a:t>
          </a:r>
          <a:br>
            <a:rPr lang="en-GB" sz="2900" kern="1200" dirty="0"/>
          </a:br>
          <a:endParaRPr lang="en-US" sz="2900" kern="1200" dirty="0"/>
        </a:p>
      </dsp:txBody>
      <dsp:txXfrm>
        <a:off x="0" y="0"/>
        <a:ext cx="6832212" cy="1316194"/>
      </dsp:txXfrm>
    </dsp:sp>
    <dsp:sp modelId="{1CC5852C-B5A4-46D3-9389-C8DF0543728C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771D98-7BF2-47A2-885E-E04AE4DE5B60}">
      <dsp:nvSpPr>
        <dsp:cNvPr id="0" name=""/>
        <dsp:cNvSpPr/>
      </dsp:nvSpPr>
      <dsp:spPr>
        <a:xfrm>
          <a:off x="0" y="131619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I’d have to say…</a:t>
          </a:r>
          <a:br>
            <a:rPr lang="en-GB" sz="2900" kern="1200" dirty="0"/>
          </a:br>
          <a:endParaRPr lang="en-US" sz="2900" kern="1200" dirty="0"/>
        </a:p>
      </dsp:txBody>
      <dsp:txXfrm>
        <a:off x="0" y="1316194"/>
        <a:ext cx="6832212" cy="1316194"/>
      </dsp:txXfrm>
    </dsp:sp>
    <dsp:sp modelId="{58AB2F5E-73B9-40E4-8800-87A06053F9D8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7E3696-BFB2-44BD-BFD1-1E87AF7028E3}">
      <dsp:nvSpPr>
        <dsp:cNvPr id="0" name=""/>
        <dsp:cNvSpPr/>
      </dsp:nvSpPr>
      <dsp:spPr>
        <a:xfrm>
          <a:off x="0" y="2632389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In my opinion….</a:t>
          </a:r>
          <a:br>
            <a:rPr lang="en-GB" sz="2900" kern="1200" dirty="0"/>
          </a:br>
          <a:endParaRPr lang="en-US" sz="2900" kern="1200" dirty="0"/>
        </a:p>
      </dsp:txBody>
      <dsp:txXfrm>
        <a:off x="0" y="2632389"/>
        <a:ext cx="6832212" cy="1316194"/>
      </dsp:txXfrm>
    </dsp:sp>
    <dsp:sp modelId="{20DF3804-DBCA-41A1-85F6-B23B6DF76ABE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925D00-320F-476B-828D-797F83B95B74}">
      <dsp:nvSpPr>
        <dsp:cNvPr id="0" name=""/>
        <dsp:cNvSpPr/>
      </dsp:nvSpPr>
      <dsp:spPr>
        <a:xfrm>
          <a:off x="0" y="394858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One thing I’d like to say…</a:t>
          </a:r>
          <a:endParaRPr lang="en-US" sz="2900" kern="1200" dirty="0"/>
        </a:p>
      </dsp:txBody>
      <dsp:txXfrm>
        <a:off x="0" y="3948584"/>
        <a:ext cx="6832212" cy="1316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DEF9A-D574-4C15-823C-5C355A20002C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E74DC4-C4E8-4229-A6C4-9DE465486E37}">
      <dsp:nvSpPr>
        <dsp:cNvPr id="0" name=""/>
        <dsp:cNvSpPr/>
      </dsp:nvSpPr>
      <dsp:spPr>
        <a:xfrm>
          <a:off x="0" y="0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I do have a query…</a:t>
          </a:r>
          <a:br>
            <a:rPr lang="en-GB" sz="2900" kern="1200" dirty="0"/>
          </a:br>
          <a:endParaRPr lang="en-US" sz="2900" kern="1200" dirty="0"/>
        </a:p>
      </dsp:txBody>
      <dsp:txXfrm>
        <a:off x="0" y="0"/>
        <a:ext cx="6832212" cy="1316194"/>
      </dsp:txXfrm>
    </dsp:sp>
    <dsp:sp modelId="{C81E9D63-E2BA-43D7-B9B1-2C4F050724C9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solidFill>
          <a:schemeClr val="accent5">
            <a:hueOff val="1602711"/>
            <a:satOff val="-3255"/>
            <a:lumOff val="2092"/>
            <a:alphaOff val="0"/>
          </a:schemeClr>
        </a:solidFill>
        <a:ln w="9525" cap="rnd" cmpd="sng" algn="ctr">
          <a:solidFill>
            <a:schemeClr val="accent5">
              <a:hueOff val="1602711"/>
              <a:satOff val="-3255"/>
              <a:lumOff val="20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647029-CD8D-464A-83E5-5C5D7AB83C04}">
      <dsp:nvSpPr>
        <dsp:cNvPr id="0" name=""/>
        <dsp:cNvSpPr/>
      </dsp:nvSpPr>
      <dsp:spPr>
        <a:xfrm>
          <a:off x="0" y="131619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Could I ask a question?</a:t>
          </a:r>
          <a:br>
            <a:rPr lang="en-GB" sz="2900" kern="1200" dirty="0"/>
          </a:br>
          <a:endParaRPr lang="en-US" sz="2900" kern="1200" dirty="0"/>
        </a:p>
      </dsp:txBody>
      <dsp:txXfrm>
        <a:off x="0" y="1316194"/>
        <a:ext cx="6832212" cy="1316194"/>
      </dsp:txXfrm>
    </dsp:sp>
    <dsp:sp modelId="{AC66FDDF-E55E-4229-A8D9-67748AF5F5E9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solidFill>
          <a:schemeClr val="accent5">
            <a:hueOff val="3205422"/>
            <a:satOff val="-6509"/>
            <a:lumOff val="4183"/>
            <a:alphaOff val="0"/>
          </a:schemeClr>
        </a:solidFill>
        <a:ln w="9525" cap="rnd" cmpd="sng" algn="ctr">
          <a:solidFill>
            <a:schemeClr val="accent5">
              <a:hueOff val="3205422"/>
              <a:satOff val="-6509"/>
              <a:lumOff val="41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CB5601-FFA8-4FB0-BA97-BC8615136DB5}">
      <dsp:nvSpPr>
        <dsp:cNvPr id="0" name=""/>
        <dsp:cNvSpPr/>
      </dsp:nvSpPr>
      <dsp:spPr>
        <a:xfrm>
          <a:off x="0" y="2632389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There are a couple of things I’d like to ask…</a:t>
          </a:r>
          <a:br>
            <a:rPr lang="en-GB" sz="2900" kern="1200" dirty="0"/>
          </a:br>
          <a:endParaRPr lang="en-US" sz="2900" kern="1200" dirty="0"/>
        </a:p>
      </dsp:txBody>
      <dsp:txXfrm>
        <a:off x="0" y="2632389"/>
        <a:ext cx="6832212" cy="1316194"/>
      </dsp:txXfrm>
    </dsp:sp>
    <dsp:sp modelId="{C4EAF6CD-CD95-4DC6-A449-93B526D349C7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9525" cap="rnd" cmpd="sng" algn="ctr">
          <a:solidFill>
            <a:schemeClr val="accent5">
              <a:hueOff val="4808133"/>
              <a:satOff val="-9764"/>
              <a:lumOff val="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014BA3-1888-418B-9A6D-00FDC982EABB}">
      <dsp:nvSpPr>
        <dsp:cNvPr id="0" name=""/>
        <dsp:cNvSpPr/>
      </dsp:nvSpPr>
      <dsp:spPr>
        <a:xfrm>
          <a:off x="0" y="394858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Can I ask you about that?</a:t>
          </a:r>
          <a:endParaRPr lang="en-US" sz="2900" kern="1200" dirty="0"/>
        </a:p>
      </dsp:txBody>
      <dsp:txXfrm>
        <a:off x="0" y="3948584"/>
        <a:ext cx="6832212" cy="1316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DEF9A-D574-4C15-823C-5C355A20002C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E74DC4-C4E8-4229-A6C4-9DE465486E37}">
      <dsp:nvSpPr>
        <dsp:cNvPr id="0" name=""/>
        <dsp:cNvSpPr/>
      </dsp:nvSpPr>
      <dsp:spPr>
        <a:xfrm>
          <a:off x="0" y="0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For me, the most important thing is…</a:t>
          </a:r>
          <a:br>
            <a:rPr lang="en-GB" sz="2400" kern="1200" dirty="0"/>
          </a:br>
          <a:endParaRPr lang="en-US" sz="2400" kern="1200" dirty="0"/>
        </a:p>
      </dsp:txBody>
      <dsp:txXfrm>
        <a:off x="0" y="0"/>
        <a:ext cx="6832212" cy="658097"/>
      </dsp:txXfrm>
    </dsp:sp>
    <dsp:sp modelId="{FE5BC133-AB79-403A-B7BF-D8462AF343C8}">
      <dsp:nvSpPr>
        <dsp:cNvPr id="0" name=""/>
        <dsp:cNvSpPr/>
      </dsp:nvSpPr>
      <dsp:spPr>
        <a:xfrm>
          <a:off x="0" y="658097"/>
          <a:ext cx="6832212" cy="0"/>
        </a:xfrm>
        <a:prstGeom prst="line">
          <a:avLst/>
        </a:prstGeom>
        <a:solidFill>
          <a:schemeClr val="accent5">
            <a:hueOff val="686876"/>
            <a:satOff val="-1395"/>
            <a:lumOff val="896"/>
            <a:alphaOff val="0"/>
          </a:schemeClr>
        </a:solidFill>
        <a:ln w="9525" cap="rnd" cmpd="sng" algn="ctr">
          <a:solidFill>
            <a:schemeClr val="accent5">
              <a:hueOff val="686876"/>
              <a:satOff val="-1395"/>
              <a:lumOff val="8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2EEED0-9B5D-493C-9D66-02212D1BB853}">
      <dsp:nvSpPr>
        <dsp:cNvPr id="0" name=""/>
        <dsp:cNvSpPr/>
      </dsp:nvSpPr>
      <dsp:spPr>
        <a:xfrm>
          <a:off x="0" y="658097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I’d have to say…</a:t>
          </a:r>
          <a:br>
            <a:rPr lang="en-GB" sz="2400" kern="1200" dirty="0"/>
          </a:br>
          <a:endParaRPr lang="en-US" sz="2400" kern="1200" dirty="0"/>
        </a:p>
      </dsp:txBody>
      <dsp:txXfrm>
        <a:off x="0" y="658097"/>
        <a:ext cx="6832212" cy="658097"/>
      </dsp:txXfrm>
    </dsp:sp>
    <dsp:sp modelId="{191172BD-510A-4D6C-BFF0-45CB0EFA1D9E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solidFill>
          <a:schemeClr val="accent5">
            <a:hueOff val="1373752"/>
            <a:satOff val="-2790"/>
            <a:lumOff val="1793"/>
            <a:alphaOff val="0"/>
          </a:schemeClr>
        </a:solidFill>
        <a:ln w="9525" cap="rnd" cmpd="sng" algn="ctr">
          <a:solidFill>
            <a:schemeClr val="accent5">
              <a:hueOff val="1373752"/>
              <a:satOff val="-2790"/>
              <a:lumOff val="17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0F592E-4521-4F71-8ECD-42FA6713C7F1}">
      <dsp:nvSpPr>
        <dsp:cNvPr id="0" name=""/>
        <dsp:cNvSpPr/>
      </dsp:nvSpPr>
      <dsp:spPr>
        <a:xfrm>
          <a:off x="0" y="1316194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 my opinion….</a:t>
          </a:r>
          <a:br>
            <a:rPr lang="en-GB" sz="2400" kern="1200" dirty="0"/>
          </a:br>
          <a:endParaRPr lang="en-US" sz="2400" kern="1200" dirty="0"/>
        </a:p>
      </dsp:txBody>
      <dsp:txXfrm>
        <a:off x="0" y="1316194"/>
        <a:ext cx="6832212" cy="658097"/>
      </dsp:txXfrm>
    </dsp:sp>
    <dsp:sp modelId="{8ADE539E-02FA-4BAA-A8F5-1F7E806415BC}">
      <dsp:nvSpPr>
        <dsp:cNvPr id="0" name=""/>
        <dsp:cNvSpPr/>
      </dsp:nvSpPr>
      <dsp:spPr>
        <a:xfrm>
          <a:off x="0" y="1974292"/>
          <a:ext cx="6832212" cy="0"/>
        </a:xfrm>
        <a:prstGeom prst="line">
          <a:avLst/>
        </a:prstGeom>
        <a:solidFill>
          <a:schemeClr val="accent5">
            <a:hueOff val="2060628"/>
            <a:satOff val="-4185"/>
            <a:lumOff val="2689"/>
            <a:alphaOff val="0"/>
          </a:schemeClr>
        </a:solidFill>
        <a:ln w="9525" cap="rnd" cmpd="sng" algn="ctr">
          <a:solidFill>
            <a:schemeClr val="accent5">
              <a:hueOff val="2060628"/>
              <a:satOff val="-4185"/>
              <a:lumOff val="26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A84036-D433-4891-992E-E97BC6B9CA83}">
      <dsp:nvSpPr>
        <dsp:cNvPr id="0" name=""/>
        <dsp:cNvSpPr/>
      </dsp:nvSpPr>
      <dsp:spPr>
        <a:xfrm>
          <a:off x="0" y="1974292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One thing I’d like to say…</a:t>
          </a:r>
          <a:endParaRPr lang="en-US" sz="2400" kern="1200" dirty="0"/>
        </a:p>
      </dsp:txBody>
      <dsp:txXfrm>
        <a:off x="0" y="1974292"/>
        <a:ext cx="6832212" cy="658097"/>
      </dsp:txXfrm>
    </dsp:sp>
    <dsp:sp modelId="{D7E5A388-4B0B-4245-86EB-244A8F6F4DF7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solidFill>
          <a:schemeClr val="accent5">
            <a:hueOff val="2747504"/>
            <a:satOff val="-5579"/>
            <a:lumOff val="3586"/>
            <a:alphaOff val="0"/>
          </a:schemeClr>
        </a:solidFill>
        <a:ln w="9525" cap="rnd" cmpd="sng" algn="ctr">
          <a:solidFill>
            <a:schemeClr val="accent5">
              <a:hueOff val="2747504"/>
              <a:satOff val="-5579"/>
              <a:lumOff val="35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1B8B85-A78C-4E0B-AFCD-9DC2871F433F}">
      <dsp:nvSpPr>
        <dsp:cNvPr id="0" name=""/>
        <dsp:cNvSpPr/>
      </dsp:nvSpPr>
      <dsp:spPr>
        <a:xfrm>
          <a:off x="0" y="2632389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 </a:t>
          </a:r>
          <a:r>
            <a:rPr lang="en-GB" sz="2400" kern="1200" dirty="0"/>
            <a:t>do have a query…</a:t>
          </a:r>
          <a:br>
            <a:rPr lang="en-GB" sz="2400" kern="1200" dirty="0"/>
          </a:br>
          <a:endParaRPr lang="en-US" sz="2400" kern="1200" dirty="0"/>
        </a:p>
      </dsp:txBody>
      <dsp:txXfrm>
        <a:off x="0" y="2632389"/>
        <a:ext cx="6832212" cy="658097"/>
      </dsp:txXfrm>
    </dsp:sp>
    <dsp:sp modelId="{C81E9D63-E2BA-43D7-B9B1-2C4F050724C9}">
      <dsp:nvSpPr>
        <dsp:cNvPr id="0" name=""/>
        <dsp:cNvSpPr/>
      </dsp:nvSpPr>
      <dsp:spPr>
        <a:xfrm>
          <a:off x="0" y="3290486"/>
          <a:ext cx="6832212" cy="0"/>
        </a:xfrm>
        <a:prstGeom prst="line">
          <a:avLst/>
        </a:prstGeom>
        <a:solidFill>
          <a:schemeClr val="accent5">
            <a:hueOff val="3434381"/>
            <a:satOff val="-6974"/>
            <a:lumOff val="4482"/>
            <a:alphaOff val="0"/>
          </a:schemeClr>
        </a:solidFill>
        <a:ln w="9525" cap="rnd" cmpd="sng" algn="ctr">
          <a:solidFill>
            <a:schemeClr val="accent5">
              <a:hueOff val="3434381"/>
              <a:satOff val="-6974"/>
              <a:lumOff val="44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647029-CD8D-464A-83E5-5C5D7AB83C04}">
      <dsp:nvSpPr>
        <dsp:cNvPr id="0" name=""/>
        <dsp:cNvSpPr/>
      </dsp:nvSpPr>
      <dsp:spPr>
        <a:xfrm>
          <a:off x="0" y="3290486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Could I ask a question?</a:t>
          </a:r>
          <a:br>
            <a:rPr lang="en-GB" sz="2400" kern="1200" dirty="0"/>
          </a:br>
          <a:endParaRPr lang="en-US" sz="2400" kern="1200" dirty="0"/>
        </a:p>
      </dsp:txBody>
      <dsp:txXfrm>
        <a:off x="0" y="3290486"/>
        <a:ext cx="6832212" cy="658097"/>
      </dsp:txXfrm>
    </dsp:sp>
    <dsp:sp modelId="{AC66FDDF-E55E-4229-A8D9-67748AF5F5E9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solidFill>
          <a:schemeClr val="accent5">
            <a:hueOff val="4121256"/>
            <a:satOff val="-8369"/>
            <a:lumOff val="5379"/>
            <a:alphaOff val="0"/>
          </a:schemeClr>
        </a:solidFill>
        <a:ln w="9525" cap="rnd" cmpd="sng" algn="ctr">
          <a:solidFill>
            <a:schemeClr val="accent5">
              <a:hueOff val="4121256"/>
              <a:satOff val="-8369"/>
              <a:lumOff val="53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CB5601-FFA8-4FB0-BA97-BC8615136DB5}">
      <dsp:nvSpPr>
        <dsp:cNvPr id="0" name=""/>
        <dsp:cNvSpPr/>
      </dsp:nvSpPr>
      <dsp:spPr>
        <a:xfrm>
          <a:off x="0" y="3948584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There are a couple of things I’d like to ask…</a:t>
          </a:r>
          <a:br>
            <a:rPr lang="en-GB" sz="2400" kern="1200" dirty="0"/>
          </a:br>
          <a:endParaRPr lang="en-US" sz="2400" kern="1200" dirty="0"/>
        </a:p>
      </dsp:txBody>
      <dsp:txXfrm>
        <a:off x="0" y="3948584"/>
        <a:ext cx="6832212" cy="658097"/>
      </dsp:txXfrm>
    </dsp:sp>
    <dsp:sp modelId="{C4EAF6CD-CD95-4DC6-A449-93B526D349C7}">
      <dsp:nvSpPr>
        <dsp:cNvPr id="0" name=""/>
        <dsp:cNvSpPr/>
      </dsp:nvSpPr>
      <dsp:spPr>
        <a:xfrm>
          <a:off x="0" y="4606681"/>
          <a:ext cx="6832212" cy="0"/>
        </a:xfrm>
        <a:prstGeom prst="line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9525" cap="rnd" cmpd="sng" algn="ctr">
          <a:solidFill>
            <a:schemeClr val="accent5">
              <a:hueOff val="4808133"/>
              <a:satOff val="-9764"/>
              <a:lumOff val="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014BA3-1888-418B-9A6D-00FDC982EABB}">
      <dsp:nvSpPr>
        <dsp:cNvPr id="0" name=""/>
        <dsp:cNvSpPr/>
      </dsp:nvSpPr>
      <dsp:spPr>
        <a:xfrm>
          <a:off x="0" y="4606681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Can I ask you about that?</a:t>
          </a:r>
          <a:endParaRPr lang="en-US" sz="2400" kern="1200" dirty="0"/>
        </a:p>
      </dsp:txBody>
      <dsp:txXfrm>
        <a:off x="0" y="4606681"/>
        <a:ext cx="6832212" cy="658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2647-E6B4-4E36-9D6E-612E65717377}" type="datetimeFigureOut">
              <a:rPr lang="en-GB" smtClean="0"/>
              <a:t>06/05/2018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E439F-A88C-434E-87DD-3A29B637B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56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6bed5157-7149-4dd8-977a-b6e5e75a481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C0E6-18C6-4B5A-A093-FA2BFB18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 Behaviour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EE6CDF-33CD-43DB-A78E-FBDB2AB93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917356"/>
              </p:ext>
            </p:extLst>
          </p:nvPr>
        </p:nvGraphicFramePr>
        <p:xfrm>
          <a:off x="1635369" y="1905000"/>
          <a:ext cx="9869244" cy="4595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748">
                  <a:extLst>
                    <a:ext uri="{9D8B030D-6E8A-4147-A177-3AD203B41FA5}">
                      <a16:colId xmlns:a16="http://schemas.microsoft.com/office/drawing/2014/main" val="3389569903"/>
                    </a:ext>
                  </a:extLst>
                </a:gridCol>
                <a:gridCol w="3289748">
                  <a:extLst>
                    <a:ext uri="{9D8B030D-6E8A-4147-A177-3AD203B41FA5}">
                      <a16:colId xmlns:a16="http://schemas.microsoft.com/office/drawing/2014/main" val="812934596"/>
                    </a:ext>
                  </a:extLst>
                </a:gridCol>
                <a:gridCol w="3289748">
                  <a:extLst>
                    <a:ext uri="{9D8B030D-6E8A-4147-A177-3AD203B41FA5}">
                      <a16:colId xmlns:a16="http://schemas.microsoft.com/office/drawing/2014/main" val="1946745286"/>
                    </a:ext>
                  </a:extLst>
                </a:gridCol>
              </a:tblGrid>
              <a:tr h="102655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Should do during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Should </a:t>
                      </a:r>
                      <a:r>
                        <a:rPr lang="en-GB" sz="2400" i="0" u="sng" dirty="0"/>
                        <a:t>not</a:t>
                      </a:r>
                      <a:r>
                        <a:rPr lang="en-GB" sz="2400" dirty="0"/>
                        <a:t> do during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Could do </a:t>
                      </a:r>
                      <a:r>
                        <a:rPr lang="en-GB" sz="2400" u="sng" dirty="0"/>
                        <a:t>before</a:t>
                      </a:r>
                      <a:r>
                        <a:rPr lang="en-GB" sz="2400" dirty="0"/>
                        <a:t> interview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471885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519657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45474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149287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72340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932015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271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225-4C07-4A2F-9B8A-4FC8A886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two-word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F7C5F-F84D-4EE2-B7E1-B57C1023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Of course</a:t>
            </a:r>
          </a:p>
          <a:p>
            <a:r>
              <a:rPr lang="en-GB" sz="3200" dirty="0"/>
              <a:t>That’s right</a:t>
            </a:r>
          </a:p>
          <a:p>
            <a:r>
              <a:rPr lang="en-GB" sz="3200" dirty="0"/>
              <a:t>I see</a:t>
            </a:r>
          </a:p>
          <a:p>
            <a:r>
              <a:rPr lang="en-GB" sz="3200" dirty="0"/>
              <a:t>No problem</a:t>
            </a:r>
          </a:p>
          <a:p>
            <a:r>
              <a:rPr lang="en-GB" sz="3200" dirty="0"/>
              <a:t>Go ahead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40523-19FF-400A-8A96-F1E2BE7E88F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62763" y="2133600"/>
            <a:ext cx="4313237" cy="3778250"/>
          </a:xfrm>
        </p:spPr>
        <p:txBody>
          <a:bodyPr>
            <a:normAutofit/>
          </a:bodyPr>
          <a:lstStyle/>
          <a:p>
            <a:r>
              <a:rPr lang="en-GB" sz="3200" dirty="0"/>
              <a:t>Not really</a:t>
            </a:r>
          </a:p>
          <a:p>
            <a:r>
              <a:rPr lang="en-GB" sz="3200" dirty="0"/>
              <a:t>That’s fine</a:t>
            </a:r>
          </a:p>
          <a:p>
            <a:r>
              <a:rPr lang="en-GB" sz="3200" dirty="0"/>
              <a:t>Sort of</a:t>
            </a:r>
          </a:p>
          <a:p>
            <a:r>
              <a:rPr lang="en-GB" sz="3200" dirty="0"/>
              <a:t>Not necessarily</a:t>
            </a:r>
          </a:p>
          <a:p>
            <a:r>
              <a:rPr lang="en-GB" sz="3200" dirty="0"/>
              <a:t>That’s true</a:t>
            </a:r>
          </a:p>
        </p:txBody>
      </p:sp>
    </p:spTree>
    <p:extLst>
      <p:ext uri="{BB962C8B-B14F-4D97-AF65-F5344CB8AC3E}">
        <p14:creationId xmlns:p14="http://schemas.microsoft.com/office/powerpoint/2010/main" val="46302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C0E6-18C6-4B5A-A093-FA2BFB18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 Behaviour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EE6CDF-33CD-43DB-A78E-FBDB2AB93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829211"/>
              </p:ext>
            </p:extLst>
          </p:nvPr>
        </p:nvGraphicFramePr>
        <p:xfrm>
          <a:off x="1635369" y="1439333"/>
          <a:ext cx="9869244" cy="5054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748">
                  <a:extLst>
                    <a:ext uri="{9D8B030D-6E8A-4147-A177-3AD203B41FA5}">
                      <a16:colId xmlns:a16="http://schemas.microsoft.com/office/drawing/2014/main" val="3389569903"/>
                    </a:ext>
                  </a:extLst>
                </a:gridCol>
                <a:gridCol w="3289748">
                  <a:extLst>
                    <a:ext uri="{9D8B030D-6E8A-4147-A177-3AD203B41FA5}">
                      <a16:colId xmlns:a16="http://schemas.microsoft.com/office/drawing/2014/main" val="812934596"/>
                    </a:ext>
                  </a:extLst>
                </a:gridCol>
                <a:gridCol w="3289748">
                  <a:extLst>
                    <a:ext uri="{9D8B030D-6E8A-4147-A177-3AD203B41FA5}">
                      <a16:colId xmlns:a16="http://schemas.microsoft.com/office/drawing/2014/main" val="1946745286"/>
                    </a:ext>
                  </a:extLst>
                </a:gridCol>
              </a:tblGrid>
              <a:tr h="89174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Should do during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Should </a:t>
                      </a:r>
                      <a:r>
                        <a:rPr lang="en-GB" sz="2400" u="sng" dirty="0"/>
                        <a:t>not</a:t>
                      </a:r>
                      <a:r>
                        <a:rPr lang="en-GB" sz="2400" dirty="0"/>
                        <a:t> do during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Could do </a:t>
                      </a:r>
                      <a:r>
                        <a:rPr lang="en-GB" sz="2400" u="sng" dirty="0"/>
                        <a:t>before</a:t>
                      </a:r>
                      <a:r>
                        <a:rPr lang="en-GB" sz="2400" dirty="0"/>
                        <a:t> interview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471885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r>
                        <a:rPr lang="en-GB" sz="2000" dirty="0"/>
                        <a:t>Speak clearly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Answer briefly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Dress smartly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519657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r>
                        <a:rPr lang="en-GB" sz="2000" dirty="0"/>
                        <a:t>Shake hands firmly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Avoid eye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Send references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45474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r>
                        <a:rPr lang="en-GB" sz="2000" dirty="0"/>
                        <a:t>Show enthusiasm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Look angry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Arrive on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149287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r>
                        <a:rPr lang="en-GB" sz="2000" dirty="0"/>
                        <a:t>Give full 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Look bored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Do some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72340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r>
                        <a:rPr lang="en-GB" sz="2000" dirty="0"/>
                        <a:t>Ask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Speak very quietly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Be prepared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932015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r>
                        <a:rPr lang="en-GB" sz="2000" dirty="0"/>
                        <a:t>Make eye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Interrupt interviewer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Sleep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271136"/>
                  </a:ext>
                </a:extLst>
              </a:tr>
              <a:tr h="594750">
                <a:tc>
                  <a:txBody>
                    <a:bodyPr/>
                    <a:lstStyle/>
                    <a:p>
                      <a:r>
                        <a:rPr lang="en-GB" sz="2000" dirty="0"/>
                        <a:t>Listen carefully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Check your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49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91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36A9-8A91-4E12-B0CF-6CEC3734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 an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D73F-62ED-4760-910F-791A59A4B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96225"/>
            <a:ext cx="8915400" cy="3584768"/>
          </a:xfrm>
        </p:spPr>
        <p:txBody>
          <a:bodyPr>
            <a:normAutofit/>
          </a:bodyPr>
          <a:lstStyle/>
          <a:p>
            <a:r>
              <a:rPr lang="en-GB" sz="2800" b="1" dirty="0"/>
              <a:t>Extract 1</a:t>
            </a:r>
          </a:p>
          <a:p>
            <a:pPr marL="0" indent="0">
              <a:buNone/>
            </a:pPr>
            <a:r>
              <a:rPr lang="en-GB" sz="2800" dirty="0"/>
              <a:t>S: I’ve studied English for many years and spent time in Britain, but that was a few years ago. </a:t>
            </a:r>
            <a:r>
              <a:rPr lang="en-GB" sz="2800" u="sng" dirty="0"/>
              <a:t>So for me the most important thing is to</a:t>
            </a:r>
            <a:r>
              <a:rPr lang="en-GB" sz="2800" dirty="0"/>
              <a:t> just refresh… and try to remember my English and practise speaking and listening.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98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B2629-815D-43E8-AFA5-D79ABBA1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 an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5572-EBE2-434F-841F-B8B4740D8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9807" y="1277007"/>
            <a:ext cx="6083269" cy="5454869"/>
          </a:xfrm>
        </p:spPr>
        <p:txBody>
          <a:bodyPr>
            <a:normAutofit/>
          </a:bodyPr>
          <a:lstStyle/>
          <a:p>
            <a:r>
              <a:rPr lang="en-GB" sz="2000" b="1" dirty="0"/>
              <a:t>Extract 2</a:t>
            </a:r>
          </a:p>
          <a:p>
            <a:pPr marL="0" indent="0">
              <a:buNone/>
            </a:pPr>
            <a:r>
              <a:rPr lang="en-GB" sz="2000" dirty="0"/>
              <a:t>I: OK. And you enjoyed it?</a:t>
            </a:r>
          </a:p>
          <a:p>
            <a:pPr marL="0" indent="0">
              <a:buNone/>
            </a:pPr>
            <a:r>
              <a:rPr lang="en-GB" sz="2000" dirty="0"/>
              <a:t>A: Yes.</a:t>
            </a:r>
          </a:p>
          <a:p>
            <a:pPr marL="0" indent="0">
              <a:buNone/>
            </a:pPr>
            <a:r>
              <a:rPr lang="en-GB" sz="2000" dirty="0"/>
              <a:t>I: What aspect, what part did you enjoy, would you say?</a:t>
            </a:r>
          </a:p>
          <a:p>
            <a:pPr marL="0" indent="0">
              <a:buNone/>
            </a:pPr>
            <a:r>
              <a:rPr lang="en-GB" sz="2000" dirty="0"/>
              <a:t>A: I suppose I’d have to say I like the games best.</a:t>
            </a:r>
          </a:p>
          <a:p>
            <a:pPr marL="0" indent="0">
              <a:buNone/>
            </a:pPr>
            <a:r>
              <a:rPr lang="en-GB" sz="2000" dirty="0"/>
              <a:t>I: And any problems?</a:t>
            </a:r>
          </a:p>
          <a:p>
            <a:pPr marL="0" indent="0">
              <a:buNone/>
            </a:pPr>
            <a:r>
              <a:rPr lang="en-GB" sz="2000" dirty="0"/>
              <a:t>A: Um, no.</a:t>
            </a:r>
          </a:p>
          <a:p>
            <a:pPr marL="0" indent="0">
              <a:buNone/>
            </a:pPr>
            <a:r>
              <a:rPr lang="en-GB" sz="2000" dirty="0"/>
              <a:t>I: What about different ages? We often find that different ages together can be difficult.</a:t>
            </a:r>
          </a:p>
          <a:p>
            <a:pPr marL="0" indent="0">
              <a:buNone/>
            </a:pPr>
            <a:r>
              <a:rPr lang="en-GB" sz="2000" dirty="0"/>
              <a:t>A: It depends. In my opinion, you can usually get the older children to help the younger ones.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744CB-804F-43AF-B945-186AC7FED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3076" y="1277007"/>
            <a:ext cx="5094483" cy="5454869"/>
          </a:xfrm>
        </p:spPr>
        <p:txBody>
          <a:bodyPr>
            <a:normAutofit/>
          </a:bodyPr>
          <a:lstStyle/>
          <a:p>
            <a:r>
              <a:rPr lang="en-GB" sz="2000" b="1" dirty="0"/>
              <a:t>Extract 3</a:t>
            </a:r>
          </a:p>
          <a:p>
            <a:pPr marL="0" indent="0">
              <a:buNone/>
            </a:pPr>
            <a:r>
              <a:rPr lang="en-GB" sz="2000" dirty="0"/>
              <a:t>S: If I’m accepted, I saw that there are, that it’s possible to take some courses online.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I: That’s right.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S: So I wouldn’t need to attend classes?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I: Not for online courses. But… well, one thing I’d like to say is that the online courses are, in many ways, more difficult that face-to-face courses.</a:t>
            </a:r>
          </a:p>
        </p:txBody>
      </p:sp>
    </p:spTree>
    <p:extLst>
      <p:ext uri="{BB962C8B-B14F-4D97-AF65-F5344CB8AC3E}">
        <p14:creationId xmlns:p14="http://schemas.microsoft.com/office/powerpoint/2010/main" val="4808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B2629-815D-43E8-AFA5-D79ABBA1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 an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5572-EBE2-434F-841F-B8B4740D8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9807" y="1277007"/>
            <a:ext cx="6083269" cy="5454869"/>
          </a:xfrm>
        </p:spPr>
        <p:txBody>
          <a:bodyPr>
            <a:normAutofit/>
          </a:bodyPr>
          <a:lstStyle/>
          <a:p>
            <a:r>
              <a:rPr lang="en-GB" sz="2000" b="1" dirty="0"/>
              <a:t>Extract 2</a:t>
            </a:r>
          </a:p>
          <a:p>
            <a:pPr marL="0" indent="0">
              <a:buNone/>
            </a:pPr>
            <a:r>
              <a:rPr lang="en-GB" sz="2000" dirty="0"/>
              <a:t>I: OK. And you enjoyed it?</a:t>
            </a:r>
          </a:p>
          <a:p>
            <a:pPr marL="0" indent="0">
              <a:buNone/>
            </a:pPr>
            <a:r>
              <a:rPr lang="en-GB" sz="2000" dirty="0"/>
              <a:t>A: Yes.</a:t>
            </a:r>
          </a:p>
          <a:p>
            <a:pPr marL="0" indent="0">
              <a:buNone/>
            </a:pPr>
            <a:r>
              <a:rPr lang="en-GB" sz="2000" dirty="0"/>
              <a:t>I: What aspect, what part did you enjoy, would you say?</a:t>
            </a:r>
          </a:p>
          <a:p>
            <a:pPr marL="0" indent="0">
              <a:buNone/>
            </a:pPr>
            <a:r>
              <a:rPr lang="en-GB" sz="2000" dirty="0"/>
              <a:t>A: I suppose </a:t>
            </a:r>
            <a:r>
              <a:rPr lang="en-GB" sz="2000" u="sng" dirty="0"/>
              <a:t>I’d have to say </a:t>
            </a:r>
            <a:r>
              <a:rPr lang="en-GB" sz="2000" dirty="0"/>
              <a:t>I like the games best.</a:t>
            </a:r>
          </a:p>
          <a:p>
            <a:pPr marL="0" indent="0">
              <a:buNone/>
            </a:pPr>
            <a:r>
              <a:rPr lang="en-GB" sz="2000" dirty="0"/>
              <a:t>I: And any problems?</a:t>
            </a:r>
          </a:p>
          <a:p>
            <a:pPr marL="0" indent="0">
              <a:buNone/>
            </a:pPr>
            <a:r>
              <a:rPr lang="en-GB" sz="2000" dirty="0"/>
              <a:t>A: Um, no.</a:t>
            </a:r>
          </a:p>
          <a:p>
            <a:pPr marL="0" indent="0">
              <a:buNone/>
            </a:pPr>
            <a:r>
              <a:rPr lang="en-GB" sz="2000" dirty="0"/>
              <a:t>I: What about different ages? We often find that different ages together can be difficult.</a:t>
            </a:r>
          </a:p>
          <a:p>
            <a:pPr marL="0" indent="0">
              <a:buNone/>
            </a:pPr>
            <a:r>
              <a:rPr lang="en-GB" sz="2000" dirty="0"/>
              <a:t>A: It depends. </a:t>
            </a:r>
            <a:r>
              <a:rPr lang="en-GB" sz="2000" u="sng" dirty="0"/>
              <a:t>In my opinion</a:t>
            </a:r>
            <a:r>
              <a:rPr lang="en-GB" sz="2000" dirty="0"/>
              <a:t>, you can usually get the older children to help the younger ones.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744CB-804F-43AF-B945-186AC7FED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3076" y="1277007"/>
            <a:ext cx="5094483" cy="5454869"/>
          </a:xfrm>
        </p:spPr>
        <p:txBody>
          <a:bodyPr>
            <a:normAutofit/>
          </a:bodyPr>
          <a:lstStyle/>
          <a:p>
            <a:r>
              <a:rPr lang="en-GB" sz="2000" b="1" dirty="0"/>
              <a:t>Extract 3</a:t>
            </a:r>
          </a:p>
          <a:p>
            <a:pPr marL="0" indent="0">
              <a:buNone/>
            </a:pPr>
            <a:r>
              <a:rPr lang="en-GB" sz="2000" dirty="0"/>
              <a:t>S: If I’m accepted, I saw that there are, that it’s possible to take some courses online.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I: That’s right.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S: So I wouldn’t need to attend classes?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I: Not for online courses. But… well, </a:t>
            </a:r>
            <a:r>
              <a:rPr lang="en-GB" sz="2000" u="sng" dirty="0"/>
              <a:t>one thing I’d like to say</a:t>
            </a:r>
            <a:r>
              <a:rPr lang="en-GB" sz="2000" dirty="0"/>
              <a:t> is that the online courses are, in many ways, more difficult that face-to-face courses.</a:t>
            </a:r>
          </a:p>
        </p:txBody>
      </p:sp>
    </p:spTree>
    <p:extLst>
      <p:ext uri="{BB962C8B-B14F-4D97-AF65-F5344CB8AC3E}">
        <p14:creationId xmlns:p14="http://schemas.microsoft.com/office/powerpoint/2010/main" val="385819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2C6246ED-0535-4496-A8F6-1E80CC4EB85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D9AEEE-1CCD-43C0-BA3E-16D60A6E23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81AB2-F076-469B-9509-5D2CCF8B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Introducing an Opinion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83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246ED-0535-4496-A8F6-1E80CC4EB85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D9AEEE-1CCD-43C0-BA3E-16D60A6E23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C8BC6-8F9F-4E9E-B4D0-A7E2C0AF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Introducing a Question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00179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5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246ED-0535-4496-A8F6-1E80CC4EB85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D9AEEE-1CCD-43C0-BA3E-16D60A6E23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C8BC6-8F9F-4E9E-B4D0-A7E2C0AF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271" y="2876986"/>
            <a:ext cx="2454052" cy="302934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Introducing Opinions &amp; Questions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070282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1071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5BC214-2073-4D04-8136-3DAF17FB2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743" y="645106"/>
            <a:ext cx="4163973" cy="52477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60AF34-CD56-4CF0-B3A3-E0E2446B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en-GB" dirty="0"/>
              <a:t>Quiz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2FCE-F7B4-4A39-81E3-3FFFE21C4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00"/>
                </a:solidFill>
              </a:rPr>
              <a:t>kahoot.it</a:t>
            </a:r>
          </a:p>
          <a:p>
            <a:endParaRPr lang="en-GB" sz="1600" dirty="0">
              <a:solidFill>
                <a:srgbClr val="000000"/>
              </a:solidFill>
            </a:endParaRPr>
          </a:p>
          <a:p>
            <a:endParaRPr lang="en-GB" sz="1600" dirty="0">
              <a:solidFill>
                <a:srgbClr val="000000"/>
              </a:solidFill>
            </a:endParaRPr>
          </a:p>
          <a:p>
            <a:endParaRPr lang="en-GB" sz="1600" dirty="0">
              <a:solidFill>
                <a:srgbClr val="000000"/>
              </a:solidFill>
            </a:endParaRPr>
          </a:p>
          <a:p>
            <a:endParaRPr lang="en-GB" sz="1600" dirty="0">
              <a:solidFill>
                <a:srgbClr val="000000"/>
              </a:solidFill>
            </a:endParaRPr>
          </a:p>
          <a:p>
            <a:endParaRPr lang="en-GB" sz="1600" u="sng" dirty="0">
              <a:solidFill>
                <a:srgbClr val="000000"/>
              </a:solidFill>
              <a:hlinkClick r:id="rId3"/>
            </a:endParaRPr>
          </a:p>
          <a:p>
            <a:r>
              <a:rPr lang="en-GB" sz="1600" u="sng" dirty="0">
                <a:solidFill>
                  <a:srgbClr val="000000"/>
                </a:solidFill>
                <a:hlinkClick r:id="rId3"/>
              </a:rPr>
              <a:t>https://play.kahoot.it/#/?quizId=6bed5157-7149-4dd8-977a-b6e5e75a4816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269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533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Interview Behaviour</vt:lpstr>
      <vt:lpstr>Interview Behaviour</vt:lpstr>
      <vt:lpstr>Introducing an Opinion</vt:lpstr>
      <vt:lpstr>Introducing an Opinion</vt:lpstr>
      <vt:lpstr>Introducing an Opinion</vt:lpstr>
      <vt:lpstr>Introducing an Opinion</vt:lpstr>
      <vt:lpstr>Introducing a Question</vt:lpstr>
      <vt:lpstr>Introducing Opinions &amp; Questions</vt:lpstr>
      <vt:lpstr>Quiz time!</vt:lpstr>
      <vt:lpstr>Natural two-word responses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Kenyon</dc:creator>
  <cp:lastModifiedBy>Louise Kenyon</cp:lastModifiedBy>
  <cp:revision>23</cp:revision>
  <dcterms:created xsi:type="dcterms:W3CDTF">2018-02-10T18:48:07Z</dcterms:created>
  <dcterms:modified xsi:type="dcterms:W3CDTF">2018-05-06T15:19:31Z</dcterms:modified>
</cp:coreProperties>
</file>